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350" r:id="rId2"/>
    <p:sldId id="329" r:id="rId3"/>
    <p:sldId id="351" r:id="rId4"/>
    <p:sldId id="337" r:id="rId5"/>
    <p:sldId id="355" r:id="rId6"/>
    <p:sldId id="356" r:id="rId7"/>
    <p:sldId id="368" r:id="rId8"/>
    <p:sldId id="369" r:id="rId9"/>
    <p:sldId id="370" r:id="rId10"/>
    <p:sldId id="371" r:id="rId11"/>
    <p:sldId id="372" r:id="rId12"/>
    <p:sldId id="374" r:id="rId13"/>
    <p:sldId id="373" r:id="rId14"/>
    <p:sldId id="362" r:id="rId15"/>
    <p:sldId id="357" r:id="rId16"/>
    <p:sldId id="352" r:id="rId17"/>
    <p:sldId id="35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99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826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43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24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33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93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041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131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893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34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90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847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846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27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originals/1e/c9/70/1ec970115f09ef5fc81a4b051184133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51456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771800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667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ТАЙМЫРСКОЕ МУНИЦИПАЛЬНОЕ  </a:t>
            </a:r>
            <a:r>
              <a:rPr lang="ru-RU" b="1" dirty="0"/>
              <a:t>КАЗЕННОЕ ДОШКОЛЬНОЕ ОБРАЗОВАТЕЛЬНОЕ УЧРЕЖДЕНИЕ  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«</a:t>
            </a:r>
            <a:r>
              <a:rPr lang="ru-RU" b="1" dirty="0" err="1" smtClean="0"/>
              <a:t>Хатангский</a:t>
            </a:r>
            <a:r>
              <a:rPr lang="ru-RU" b="1" dirty="0" smtClean="0"/>
              <a:t> детский </a:t>
            </a:r>
            <a:r>
              <a:rPr lang="ru-RU" b="1" dirty="0"/>
              <a:t>сад </a:t>
            </a:r>
            <a:r>
              <a:rPr lang="ru-RU" b="1" dirty="0" smtClean="0"/>
              <a:t>комбинированного вида «Снежинка»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700809"/>
            <a:ext cx="727280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НОВОГОДНЕЕ ОФОРМЛЕНИЕ ОКОН В ГРУППЕ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ДОУ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КАК СРЕДСТВО СОЗДАНИЯ РАЗВИВАЮЩЕЙ ПРЕДМЕТНО-ПРОСТРАНСТВЕННОЙ СРЕДЫ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5661248"/>
            <a:ext cx="1944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Подготовила: </a:t>
            </a:r>
            <a:endParaRPr lang="ru-RU" b="1" dirty="0"/>
          </a:p>
          <a:p>
            <a:r>
              <a:rPr lang="ru-RU" b="1" dirty="0" smtClean="0"/>
              <a:t>К.С. </a:t>
            </a:r>
            <a:r>
              <a:rPr lang="ru-RU" b="1" dirty="0" err="1" smtClean="0"/>
              <a:t>Бекирова</a:t>
            </a:r>
            <a:endParaRPr lang="ru-RU" b="1" dirty="0"/>
          </a:p>
        </p:txBody>
      </p:sp>
      <p:pic>
        <p:nvPicPr>
          <p:cNvPr id="7" name="Рисунок 6" descr="https://vibirai.ru/image/15364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585" y="3747024"/>
            <a:ext cx="1931571" cy="1422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vibirai.ru/image/153644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768" y="3746440"/>
            <a:ext cx="1956860" cy="14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vibirai.ru/image/153644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014" y="3775849"/>
            <a:ext cx="1931571" cy="1422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95751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ристина\Desktop\вытыканка\IMG_20231219_1028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50559" y="1106743"/>
            <a:ext cx="6192689" cy="464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9505" y="1988840"/>
            <a:ext cx="44644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«Сказка о  рыбаке и золотой рыбке»               (по сказке А.С. Пушкина)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173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C00000"/>
                </a:solidFill>
              </a:rPr>
              <a:t>«Сказка </a:t>
            </a:r>
            <a:r>
              <a:rPr lang="ru-RU" sz="3600" b="1" dirty="0" smtClean="0">
                <a:solidFill>
                  <a:srgbClr val="C00000"/>
                </a:solidFill>
              </a:rPr>
              <a:t>золотом петушке»  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кристина\Desktop\вытыканка\IMG_20231221_095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06" y="646331"/>
            <a:ext cx="743858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442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ристина\Desktop\Дизайн-проект Новогоднее оформление окон Бекирова К.С\У лукоморья дуб зеленый...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81663"/>
            <a:ext cx="666120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24580" y="219998"/>
            <a:ext cx="4395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</a:rPr>
              <a:t>У лукоморья дуб зеленый…»  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78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ристина\Desktop\вытыканка\Screenshot_2023-12-17-19-51-18-530_com.yandex.brows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5983673" cy="641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84168" y="620688"/>
            <a:ext cx="29523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C00000"/>
                </a:solidFill>
              </a:rPr>
              <a:t>«Сказка о  </a:t>
            </a:r>
            <a:r>
              <a:rPr lang="ru-RU" sz="3600" b="1" dirty="0" smtClean="0">
                <a:solidFill>
                  <a:srgbClr val="C00000"/>
                </a:solidFill>
              </a:rPr>
              <a:t>царе </a:t>
            </a:r>
            <a:r>
              <a:rPr lang="ru-RU" sz="3600" b="1" dirty="0" err="1" smtClean="0">
                <a:solidFill>
                  <a:srgbClr val="C00000"/>
                </a:solidFill>
              </a:rPr>
              <a:t>Салтане</a:t>
            </a:r>
            <a:r>
              <a:rPr lang="ru-RU" sz="3600" b="1" dirty="0" smtClean="0">
                <a:solidFill>
                  <a:srgbClr val="C00000"/>
                </a:solidFill>
              </a:rPr>
              <a:t>»               </a:t>
            </a:r>
            <a:r>
              <a:rPr lang="ru-RU" sz="3600" b="1" dirty="0">
                <a:solidFill>
                  <a:srgbClr val="C00000"/>
                </a:solidFill>
              </a:rPr>
              <a:t>(по сказке А.С. Пушкина)</a:t>
            </a:r>
          </a:p>
        </p:txBody>
      </p:sp>
    </p:spTree>
    <p:extLst>
      <p:ext uri="{BB962C8B-B14F-4D97-AF65-F5344CB8AC3E}">
        <p14:creationId xmlns:p14="http://schemas.microsoft.com/office/powerpoint/2010/main" val="3326025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readms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2232248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Администратор\Desktop\readmsg (2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08" y="4412071"/>
            <a:ext cx="2955681" cy="1940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истратор\Desktop\readms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01008"/>
            <a:ext cx="1800200" cy="2486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дминистратор\Desktop\readmsg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934" y="2806493"/>
            <a:ext cx="1944216" cy="25293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987823" y="476672"/>
            <a:ext cx="56886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ПРОЦЕСС   ИЗГОТОВЛЕНИЯ ВЫТЫНАНОК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400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erma-biz.ru/wp-content/uploads/2020/04/1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424936" cy="61926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71599" y="980728"/>
            <a:ext cx="7344817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b="1" dirty="0" smtClean="0"/>
              <a:t>	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УСИЛЕНИЯ ОБРАЗОВАТЕЛЬНОГО ЭФФЕКТА , ПАРАЛЛЕЛЬНО С ОФОРМЛЕНИЕМ РЕКОМЕНДУЕТСЯ ИСПОЛЬЗОВАТЬ :</a:t>
            </a:r>
          </a:p>
          <a:p>
            <a:endParaRPr lang="ru-RU" sz="800" b="1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400" b="1" dirty="0" smtClean="0"/>
              <a:t>ПРОЧТЕНИЕ СКАЗОК ПО ТЕМЕ;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400" b="1" dirty="0" smtClean="0"/>
              <a:t>ОРГАНИЗАЦИЯ ВЫСТАВОК ПО ТЕМЕ;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400" b="1" dirty="0" smtClean="0"/>
              <a:t>ВКЛЮЧЕНИЕ ПЕРСОНАЖЕЙ ТЕМЫ В НОВОГОДНЕЕ РАЗВЛЕЧЕНИЕ С АКТИВНЫМ УЧАСТИЕМ САМИХ ДЕТЕЙ;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400" b="1" dirty="0" smtClean="0"/>
              <a:t>ПОДКРЕПЛЯТЬ ТЕМАТИКУ РИСОВАНИЕМ, АППЛИКАЦИЕЙ, ЛЕПКОЙ;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400" b="1" dirty="0" smtClean="0"/>
              <a:t>РАЗУЧИВАНИЕ ПЕСЕН И СТИХОВ ПО ТЕМЕ.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35838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ickimage.ru/wp-content/uploads/images/detskie/tutor/vospitatel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5489545" cy="33259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«ТОЛЬКО ТВОРЧЕСКИЙ ПЕДАГОГ МОЖЕТ РАЗВИТЬ ТВОРЧЕСКОЕ НАЧАЛО В РЕБЕНКЕ»</a:t>
            </a:r>
            <a:endParaRPr lang="ru-RU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                                          </a:t>
            </a:r>
            <a:r>
              <a:rPr lang="ru-RU" sz="3200" dirty="0" smtClean="0">
                <a:solidFill>
                  <a:srgbClr val="C00000"/>
                </a:solidFill>
              </a:rPr>
              <a:t>В.А. СУХОМЛИНСКИЙ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99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ana.su/wp-content/uploads/2017/06/elka-deti-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5832648" cy="37057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27584" y="908720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</a:t>
            </a:r>
          </a:p>
          <a:p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 ВНИМАНИЕ!</a:t>
            </a:r>
            <a:endParaRPr lang="ru-RU" sz="4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6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originals/1e/c9/70/1ec970115f09ef5fc81a4b051184133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327"/>
            <a:ext cx="8784976" cy="64807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39552" y="552058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«Дети должны жить в мире красоты,  игры,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  сказки, музыки, рисунка, фантазии,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                                              творчества»</a:t>
            </a:r>
            <a:endParaRPr lang="ru-RU" sz="800" dirty="0" smtClean="0"/>
          </a:p>
          <a:p>
            <a:r>
              <a:rPr lang="ru-RU" sz="800" dirty="0"/>
              <a:t> </a:t>
            </a:r>
            <a:r>
              <a:rPr lang="ru-RU" sz="800" dirty="0" smtClean="0"/>
              <a:t>                                                                                                                                                                                                     </a:t>
            </a:r>
            <a:r>
              <a:rPr lang="ru-RU" sz="3200" dirty="0" smtClean="0"/>
              <a:t>   В.А. Сухомлинский</a:t>
            </a:r>
          </a:p>
          <a:p>
            <a:r>
              <a:rPr lang="ru-RU" sz="2400" dirty="0" smtClean="0"/>
              <a:t>                                                                               </a:t>
            </a:r>
          </a:p>
          <a:p>
            <a:endParaRPr lang="ru-RU" sz="2400" dirty="0" smtClean="0"/>
          </a:p>
          <a:p>
            <a:r>
              <a:rPr lang="ru-RU" sz="3200" dirty="0" smtClean="0"/>
              <a:t>«В душе каждого ребенка невидимые струны. Если тронуть их умелой рукой, они красиво                  зазвучат»</a:t>
            </a:r>
            <a:r>
              <a:rPr lang="ru-RU" sz="3200" dirty="0"/>
              <a:t> </a:t>
            </a:r>
            <a:endParaRPr lang="ru-RU" sz="3200" dirty="0" smtClean="0"/>
          </a:p>
          <a:p>
            <a:r>
              <a:rPr lang="ru-RU" sz="3200" dirty="0"/>
              <a:t> </a:t>
            </a:r>
            <a:r>
              <a:rPr lang="ru-RU" sz="3200" dirty="0" smtClean="0"/>
              <a:t>                                                  В.А</a:t>
            </a:r>
            <a:r>
              <a:rPr lang="ru-RU" sz="3200" dirty="0"/>
              <a:t>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4151948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61.radikal.ru/1012/1d/0d753a7def2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860032" y="1071900"/>
            <a:ext cx="295232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2276872"/>
            <a:ext cx="30963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Формирование креативной, творческой личности ребенка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02882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24936" cy="144016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-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КРЕАТИВНЫХ КАЧЕСТВ ЛИЧНОСТИ </a:t>
            </a:r>
            <a:b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РЕБЕНКА ДОШКОЛЬНОГО ВОЗРАСТА</a:t>
            </a:r>
            <a:endParaRPr lang="ru-RU" sz="27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flipH="1">
            <a:off x="539552" y="1700808"/>
            <a:ext cx="7992888" cy="48965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 marL="800100" lvl="1" indent="-342900">
              <a:lnSpc>
                <a:spcPct val="170000"/>
              </a:lnSpc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СОЗДАТЬ УСЛОВИЯ ДЛЯ РАЗВИТИЯ ТВОРЧЕСКИХ СПОСОБНОСТЕЙ;</a:t>
            </a:r>
          </a:p>
          <a:p>
            <a:pPr marL="800100" lvl="1" indent="-342900">
              <a:lnSpc>
                <a:spcPct val="170000"/>
              </a:lnSpc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ФОРМИРОВАТЬ УМЕНИЯ НАБЛЮДАТЬ, АНАЛИЗИРОВАТЬ;</a:t>
            </a:r>
          </a:p>
          <a:p>
            <a:pPr marL="800100" lvl="1" indent="-342900">
              <a:lnSpc>
                <a:spcPct val="170000"/>
              </a:lnSpc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ЛЮБОЗНАТЕЛЬНОСТЬ, ИНТЕРЕС;</a:t>
            </a:r>
          </a:p>
          <a:p>
            <a:pPr marL="800100" lvl="1" indent="-342900">
              <a:lnSpc>
                <a:spcPct val="170000"/>
              </a:lnSpc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ТВОРЧЕСКУЮ АКТИВНОСТЬ, САМОСТОЯТЕЛЬНОСТЬ, СПОСОБНОСТЬ ЭКСПЕРИМЕНТИРОВАТЬ, ИЗОБРЕТАТЬ. 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756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vash-ng.ru/kartinki/novogodnie-ramki/novogodnyaya-ramka-2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7413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 rot="258819">
            <a:off x="1556624" y="759394"/>
            <a:ext cx="61747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Способы создания  новогоднего праздничного настроения, РППС в группе ДОУ множество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Наличие нарядной елки;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Украшение новогодними гирляндами;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Украшение мишурой, звездами, снежинками;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Издательскими новогодними красочными плакатами;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Самодельными красочными газетами и плакатами;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Новогодними варежками и валенками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и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т.д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……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353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v-2021.ru/wp-content/uploads/2020/08/866364_4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1" cy="65527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188641"/>
            <a:ext cx="84969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	Один из наиболее эффектных новогодних способов украшения окон – бумажными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вытыканками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Вытыканки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вытыканки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) – это древний вид декоративно-прикладного искусства, вырезание из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бумаги, пришедший к нам из Китая в конце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XVIII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века. </a:t>
            </a: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нашем дошкольном учреждении уже не один год используется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украшение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окон групп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вытыканками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из плотной бумаги.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	Тематика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исполнения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вытыканок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каждый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год</a:t>
            </a: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разная, что позволяет придать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новизну</a:t>
            </a: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новогоднему украшению и сделать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окружающую</a:t>
            </a: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обстановку праздника интересной для детей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и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проникающей в них самих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Темы этого года: </a:t>
            </a: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«Сказки А.С. Пушкина ( старшая  группа ) и </a:t>
            </a: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«Парад  снеговиков» (младшая группа»</a:t>
            </a:r>
          </a:p>
          <a:p>
            <a:pPr algn="just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1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ристина\Desktop\Работа 23-24гг\Конкурсы\Новый год\IMG_20211217_1253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5691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38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ристина\Desktop\Работа 23-24гг\Конкурсы\Новый год\IMG_20211217_1254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48464" cy="656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68705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кристина\Desktop\Работа 23-24гг\Конкурсы\Новый год\IMG_20211217_131849.jpg"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4"/>
          <a:stretch/>
        </p:blipFill>
        <p:spPr bwMode="auto">
          <a:xfrm rot="5400000">
            <a:off x="1437785" y="802574"/>
            <a:ext cx="6480721" cy="525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2705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3921</TotalTime>
  <Words>224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ЦЕЛЬ -  РАЗВИТИЕ КРЕАТИВНЫХ КАЧЕСТВ ЛИЧНОСТИ                               РЕБЕНКА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ГОРОДА НОВОСИБИРСКА  «Детский сад № 304 комбинированного вида</dc:title>
  <cp:lastModifiedBy>кристина</cp:lastModifiedBy>
  <cp:revision>525</cp:revision>
  <dcterms:modified xsi:type="dcterms:W3CDTF">2023-12-22T05:53:50Z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1295378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S10.2.0</vt:lpwstr>
  </property>
</Properties>
</file>