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drawingml.diagramData+xml" PartName="/ppt/diagrams/data3.xml"/>
  <Override ContentType="application/vnd.openxmlformats-officedocument.drawingml.diagramLayout+xml" PartName="/ppt/diagrams/layout3.xml"/>
  <Override ContentType="application/vnd.openxmlformats-officedocument.drawingml.diagramStyle+xml" PartName="/ppt/diagrams/quickStyle3.xml"/>
  <Override ContentType="application/vnd.openxmlformats-officedocument.drawingml.diagramColors+xml" PartName="/ppt/diagrams/colors3.xml"/>
  <Override ContentType="application/vnd.ms-office.drawingml.diagramDrawing+xml" PartName="/ppt/diagrams/drawing3.xml"/>
  <Override ContentType="application/vnd.openxmlformats-officedocument.presentationml.notesSlide+xml" PartName="/ppt/notesSlides/notesSlide4.xml"/>
  <Override ContentType="application/vnd.openxmlformats-officedocument.drawingml.diagramData+xml" PartName="/ppt/diagrams/data4.xml"/>
  <Override ContentType="application/vnd.openxmlformats-officedocument.drawingml.diagramLayout+xml" PartName="/ppt/diagrams/layout4.xml"/>
  <Override ContentType="application/vnd.openxmlformats-officedocument.drawingml.diagramStyle+xml" PartName="/ppt/diagrams/quickStyle4.xml"/>
  <Override ContentType="application/vnd.openxmlformats-officedocument.drawingml.diagramColors+xml" PartName="/ppt/diagrams/colors4.xml"/>
  <Override ContentType="application/vnd.ms-office.drawingml.diagramDrawing+xml" PartName="/ppt/diagrams/drawing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72" r:id="rId2"/>
    <p:sldId id="264" r:id="rId3"/>
    <p:sldId id="257" r:id="rId4"/>
    <p:sldId id="265" r:id="rId5"/>
    <p:sldId id="266" r:id="rId6"/>
    <p:sldId id="268" r:id="rId7"/>
    <p:sldId id="263" r:id="rId8"/>
    <p:sldId id="267" r:id="rId9"/>
    <p:sldId id="258" r:id="rId10"/>
    <p:sldId id="262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447" autoAdjust="0"/>
  </p:normalViewPr>
  <p:slideViewPr>
    <p:cSldViewPr>
      <p:cViewPr varScale="1">
        <p:scale>
          <a:sx n="94" d="100"/>
          <a:sy n="94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2DA3DA-A0D3-4F76-AABE-E556312BD930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5E4B36A4-BE60-4161-9622-A056FF358EAC}">
      <dgm:prSet phldrT="[Текст]" custT="1"/>
      <dgm:spPr/>
      <dgm:t>
        <a:bodyPr/>
        <a:lstStyle/>
        <a:p>
          <a:pPr algn="l"/>
          <a:endParaRPr lang="ru-RU" sz="2400" i="1" dirty="0" smtClean="0">
            <a:solidFill>
              <a:srgbClr val="C00000"/>
            </a:solidFill>
          </a:endParaRPr>
        </a:p>
        <a:p>
          <a:pPr algn="ctr"/>
          <a:r>
            <a:rPr lang="ru-RU" sz="2400" i="1" dirty="0" smtClean="0">
              <a:solidFill>
                <a:srgbClr val="C00000"/>
              </a:solidFill>
            </a:rPr>
            <a:t>«Мой садик»</a:t>
          </a:r>
          <a:endParaRPr lang="ru-RU" sz="2400" i="1" dirty="0">
            <a:solidFill>
              <a:srgbClr val="C00000"/>
            </a:solidFill>
          </a:endParaRPr>
        </a:p>
      </dgm:t>
    </dgm:pt>
    <dgm:pt modelId="{4560A600-25EF-48D2-ADEC-C407B293F22F}" type="parTrans" cxnId="{B4B112C7-59D2-4157-A336-58518DB5430F}">
      <dgm:prSet/>
      <dgm:spPr/>
      <dgm:t>
        <a:bodyPr/>
        <a:lstStyle/>
        <a:p>
          <a:endParaRPr lang="ru-RU"/>
        </a:p>
      </dgm:t>
    </dgm:pt>
    <dgm:pt modelId="{D4C3FF55-887E-46FF-ACD1-10D1B30BF548}" type="sibTrans" cxnId="{B4B112C7-59D2-4157-A336-58518DB5430F}">
      <dgm:prSet/>
      <dgm:spPr/>
      <dgm:t>
        <a:bodyPr/>
        <a:lstStyle/>
        <a:p>
          <a:endParaRPr lang="ru-RU"/>
        </a:p>
      </dgm:t>
    </dgm:pt>
    <dgm:pt modelId="{D7664DC9-AA53-4CB3-B6DC-BB39194C7563}" type="pres">
      <dgm:prSet presAssocID="{952DA3DA-A0D3-4F76-AABE-E556312BD930}" presName="Name0" presStyleCnt="0">
        <dgm:presLayoutVars>
          <dgm:chMax/>
          <dgm:chPref/>
          <dgm:dir/>
          <dgm:animLvl val="lvl"/>
        </dgm:presLayoutVars>
      </dgm:prSet>
      <dgm:spPr/>
    </dgm:pt>
    <dgm:pt modelId="{73B4E93B-9952-49E9-B874-7411134A8497}" type="pres">
      <dgm:prSet presAssocID="{5E4B36A4-BE60-4161-9622-A056FF358EAC}" presName="composite" presStyleCnt="0"/>
      <dgm:spPr/>
    </dgm:pt>
    <dgm:pt modelId="{2E458189-07E9-4E51-AA25-3FB99000A334}" type="pres">
      <dgm:prSet presAssocID="{5E4B36A4-BE60-4161-9622-A056FF358EAC}" presName="ParentAccentShape" presStyleLbl="trBgShp" presStyleIdx="0" presStyleCnt="1"/>
      <dgm:spPr/>
    </dgm:pt>
    <dgm:pt modelId="{84940131-4AE0-478E-B635-78A46DC96285}" type="pres">
      <dgm:prSet presAssocID="{5E4B36A4-BE60-4161-9622-A056FF358EAC}" presName="ParentText" presStyleLbl="revTx" presStyleIdx="0" presStyleCnt="2" custScaleX="129289" custLinFactY="100000" custLinFactNeighborX="20285" custLinFactNeighborY="13458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07139-E236-427A-B7D7-05E25A3BDAF5}" type="pres">
      <dgm:prSet presAssocID="{5E4B36A4-BE60-4161-9622-A056FF358EAC}" presName="ChildText" presStyleLbl="revTx" presStyleIdx="1" presStyleCnt="2">
        <dgm:presLayoutVars>
          <dgm:chMax val="0"/>
          <dgm:chPref val="0"/>
        </dgm:presLayoutVars>
      </dgm:prSet>
      <dgm:spPr/>
    </dgm:pt>
    <dgm:pt modelId="{F47E7C60-4E2A-4D1F-84A9-C01ADF60C7DF}" type="pres">
      <dgm:prSet presAssocID="{5E4B36A4-BE60-4161-9622-A056FF358EAC}" presName="ChildAccentShape" presStyleLbl="trBgShp" presStyleIdx="0" presStyleCnt="1"/>
      <dgm:spPr/>
    </dgm:pt>
    <dgm:pt modelId="{9CAA2306-4982-4794-9AAF-53E541A2B586}" type="pres">
      <dgm:prSet presAssocID="{5E4B36A4-BE60-4161-9622-A056FF358EAC}" presName="Image" presStyleLbl="alignImgPlace1" presStyleIdx="0" presStyleCnt="1" custScaleX="129239" custScaleY="145724" custLinFactNeighborX="25848" custLinFactNeighborY="-942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B4B112C7-59D2-4157-A336-58518DB5430F}" srcId="{952DA3DA-A0D3-4F76-AABE-E556312BD930}" destId="{5E4B36A4-BE60-4161-9622-A056FF358EAC}" srcOrd="0" destOrd="0" parTransId="{4560A600-25EF-48D2-ADEC-C407B293F22F}" sibTransId="{D4C3FF55-887E-46FF-ACD1-10D1B30BF548}"/>
    <dgm:cxn modelId="{3CB83038-6EBD-4ED3-9509-6F00E72BB081}" type="presOf" srcId="{5E4B36A4-BE60-4161-9622-A056FF358EAC}" destId="{84940131-4AE0-478E-B635-78A46DC96285}" srcOrd="0" destOrd="0" presId="urn:microsoft.com/office/officeart/2009/3/layout/SnapshotPictureList"/>
    <dgm:cxn modelId="{860EB120-7DC2-4CA7-95B6-152D779434E2}" type="presOf" srcId="{952DA3DA-A0D3-4F76-AABE-E556312BD930}" destId="{D7664DC9-AA53-4CB3-B6DC-BB39194C7563}" srcOrd="0" destOrd="0" presId="urn:microsoft.com/office/officeart/2009/3/layout/SnapshotPictureList"/>
    <dgm:cxn modelId="{F599BFB3-5C3E-442E-8375-E207171D2251}" type="presParOf" srcId="{D7664DC9-AA53-4CB3-B6DC-BB39194C7563}" destId="{73B4E93B-9952-49E9-B874-7411134A8497}" srcOrd="0" destOrd="0" presId="urn:microsoft.com/office/officeart/2009/3/layout/SnapshotPictureList"/>
    <dgm:cxn modelId="{6240EC6B-2134-4624-95AB-B702D5885CED}" type="presParOf" srcId="{73B4E93B-9952-49E9-B874-7411134A8497}" destId="{2E458189-07E9-4E51-AA25-3FB99000A334}" srcOrd="0" destOrd="0" presId="urn:microsoft.com/office/officeart/2009/3/layout/SnapshotPictureList"/>
    <dgm:cxn modelId="{8E2B7A98-70E2-44FF-BDA1-DE6DBE229973}" type="presParOf" srcId="{73B4E93B-9952-49E9-B874-7411134A8497}" destId="{84940131-4AE0-478E-B635-78A46DC96285}" srcOrd="1" destOrd="0" presId="urn:microsoft.com/office/officeart/2009/3/layout/SnapshotPictureList"/>
    <dgm:cxn modelId="{EBEDE6DE-0BE5-4511-90F6-DBF5B85E3EC7}" type="presParOf" srcId="{73B4E93B-9952-49E9-B874-7411134A8497}" destId="{D8B07139-E236-427A-B7D7-05E25A3BDAF5}" srcOrd="2" destOrd="0" presId="urn:microsoft.com/office/officeart/2009/3/layout/SnapshotPictureList"/>
    <dgm:cxn modelId="{E17D2E09-33F0-41E4-BEA0-C9D3B460052E}" type="presParOf" srcId="{73B4E93B-9952-49E9-B874-7411134A8497}" destId="{F47E7C60-4E2A-4D1F-84A9-C01ADF60C7DF}" srcOrd="3" destOrd="0" presId="urn:microsoft.com/office/officeart/2009/3/layout/SnapshotPictureList"/>
    <dgm:cxn modelId="{3C55F336-9282-47C6-9050-0546CF584F0A}" type="presParOf" srcId="{73B4E93B-9952-49E9-B874-7411134A8497}" destId="{9CAA2306-4982-4794-9AAF-53E541A2B586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BFDF02-0E2A-4338-9BBB-88A2BA74D4C5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194C3D93-9786-4D7A-98B3-0752F2484998}">
      <dgm:prSet phldrT="[Текст]" custT="1"/>
      <dgm:spPr/>
      <dgm:t>
        <a:bodyPr/>
        <a:lstStyle/>
        <a:p>
          <a:r>
            <a:rPr lang="ru-RU" sz="2000" i="1" dirty="0" smtClean="0">
              <a:solidFill>
                <a:srgbClr val="C00000"/>
              </a:solidFill>
            </a:rPr>
            <a:t>«Мои друзья»</a:t>
          </a:r>
          <a:endParaRPr lang="ru-RU" sz="2000" i="1" dirty="0">
            <a:solidFill>
              <a:srgbClr val="C00000"/>
            </a:solidFill>
          </a:endParaRPr>
        </a:p>
      </dgm:t>
    </dgm:pt>
    <dgm:pt modelId="{F6E0B16D-79C2-4865-A150-4FFF07BA46E7}" type="parTrans" cxnId="{056CAD46-A587-47E0-B9D5-429C139BB4EA}">
      <dgm:prSet/>
      <dgm:spPr/>
      <dgm:t>
        <a:bodyPr/>
        <a:lstStyle/>
        <a:p>
          <a:endParaRPr lang="ru-RU"/>
        </a:p>
      </dgm:t>
    </dgm:pt>
    <dgm:pt modelId="{66D83A3F-CB6D-419A-9866-1D5B4686D4CE}" type="sibTrans" cxnId="{056CAD46-A587-47E0-B9D5-429C139BB4EA}">
      <dgm:prSet/>
      <dgm:spPr/>
      <dgm:t>
        <a:bodyPr/>
        <a:lstStyle/>
        <a:p>
          <a:endParaRPr lang="ru-RU"/>
        </a:p>
      </dgm:t>
    </dgm:pt>
    <dgm:pt modelId="{E5839DF5-A4FB-43B5-BDF4-6721309C0D0C}" type="pres">
      <dgm:prSet presAssocID="{D0BFDF02-0E2A-4338-9BBB-88A2BA74D4C5}" presName="Name0" presStyleCnt="0">
        <dgm:presLayoutVars>
          <dgm:dir/>
          <dgm:resizeHandles val="exact"/>
        </dgm:presLayoutVars>
      </dgm:prSet>
      <dgm:spPr/>
    </dgm:pt>
    <dgm:pt modelId="{971747AA-EFCB-47A3-A96B-54011252B938}" type="pres">
      <dgm:prSet presAssocID="{194C3D93-9786-4D7A-98B3-0752F2484998}" presName="compNode" presStyleCnt="0"/>
      <dgm:spPr/>
    </dgm:pt>
    <dgm:pt modelId="{811519B1-1008-49A0-AAEB-4025B55CACCA}" type="pres">
      <dgm:prSet presAssocID="{194C3D93-9786-4D7A-98B3-0752F2484998}" presName="pictRect" presStyleLbl="node1" presStyleIdx="0" presStyleCnt="1"/>
      <dgm:spPr>
        <a:blipFill>
          <a:blip xmlns:r="http://schemas.openxmlformats.org/officeDocument/2006/relationships" r:embed="rId1" cstate="print"/>
          <a:srcRect/>
          <a:stretch>
            <a:fillRect l="-2000" r="-2000"/>
          </a:stretch>
        </a:blipFill>
      </dgm:spPr>
      <dgm:extLst>
        <a:ext uri="{E40237B7-FDA0-4F09-8148-C483321AD2D9}">
          <dgm14:cNvPr xmlns:dgm14="http://schemas.microsoft.com/office/drawing/2010/diagram" id="0" name="" descr="C:\Documents and Settings\Admin\Рабочий стол\ВЫПУСК\Снежинка2\ISMF7127.JPG"/>
        </a:ext>
      </dgm:extLst>
    </dgm:pt>
    <dgm:pt modelId="{4DA51310-EEE4-4890-ADF4-C9C9372AA7FE}" type="pres">
      <dgm:prSet presAssocID="{194C3D93-9786-4D7A-98B3-0752F2484998}" presName="textRec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AE1D0B-73D9-498B-ACAB-936041E764A2}" type="presOf" srcId="{D0BFDF02-0E2A-4338-9BBB-88A2BA74D4C5}" destId="{E5839DF5-A4FB-43B5-BDF4-6721309C0D0C}" srcOrd="0" destOrd="0" presId="urn:microsoft.com/office/officeart/2005/8/layout/pList1"/>
    <dgm:cxn modelId="{056CAD46-A587-47E0-B9D5-429C139BB4EA}" srcId="{D0BFDF02-0E2A-4338-9BBB-88A2BA74D4C5}" destId="{194C3D93-9786-4D7A-98B3-0752F2484998}" srcOrd="0" destOrd="0" parTransId="{F6E0B16D-79C2-4865-A150-4FFF07BA46E7}" sibTransId="{66D83A3F-CB6D-419A-9866-1D5B4686D4CE}"/>
    <dgm:cxn modelId="{81803CF0-F77B-4033-867D-4EBACEF5EF90}" type="presOf" srcId="{194C3D93-9786-4D7A-98B3-0752F2484998}" destId="{4DA51310-EEE4-4890-ADF4-C9C9372AA7FE}" srcOrd="0" destOrd="0" presId="urn:microsoft.com/office/officeart/2005/8/layout/pList1"/>
    <dgm:cxn modelId="{EBD8FDC1-6091-42D1-A9A8-BCEC403EF05C}" type="presParOf" srcId="{E5839DF5-A4FB-43B5-BDF4-6721309C0D0C}" destId="{971747AA-EFCB-47A3-A96B-54011252B938}" srcOrd="0" destOrd="0" presId="urn:microsoft.com/office/officeart/2005/8/layout/pList1"/>
    <dgm:cxn modelId="{60C2FCF4-72D2-4AD5-A010-E30A40FC315B}" type="presParOf" srcId="{971747AA-EFCB-47A3-A96B-54011252B938}" destId="{811519B1-1008-49A0-AAEB-4025B55CACCA}" srcOrd="0" destOrd="0" presId="urn:microsoft.com/office/officeart/2005/8/layout/pList1"/>
    <dgm:cxn modelId="{76A44049-E1DB-45EA-8D65-895113F55A24}" type="presParOf" srcId="{971747AA-EFCB-47A3-A96B-54011252B938}" destId="{4DA51310-EEE4-4890-ADF4-C9C9372AA7FE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DB62E0-ED6E-42F5-9A00-B258B0FAF4B8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</dgm:pt>
    <dgm:pt modelId="{77D0AD4D-7A9A-497F-A8FE-73BD2AF59E83}">
      <dgm:prSet phldrT="[Текст]" custT="1"/>
      <dgm:spPr/>
      <dgm:t>
        <a:bodyPr/>
        <a:lstStyle/>
        <a:p>
          <a:endParaRPr lang="ru-RU" sz="1800" i="1" dirty="0" smtClean="0">
            <a:solidFill>
              <a:srgbClr val="C00000"/>
            </a:solidFill>
          </a:endParaRPr>
        </a:p>
        <a:p>
          <a:endParaRPr lang="ru-RU" sz="1800" i="1" dirty="0" smtClean="0">
            <a:solidFill>
              <a:srgbClr val="C00000"/>
            </a:solidFill>
          </a:endParaRPr>
        </a:p>
        <a:p>
          <a:endParaRPr lang="ru-RU" sz="1800" i="1" dirty="0" smtClean="0">
            <a:solidFill>
              <a:srgbClr val="C00000"/>
            </a:solidFill>
          </a:endParaRPr>
        </a:p>
        <a:p>
          <a:endParaRPr lang="ru-RU" sz="1800" i="1" dirty="0" smtClean="0">
            <a:solidFill>
              <a:srgbClr val="C00000"/>
            </a:solidFill>
          </a:endParaRPr>
        </a:p>
        <a:p>
          <a:endParaRPr lang="ru-RU" sz="1800" i="1" dirty="0" smtClean="0">
            <a:solidFill>
              <a:srgbClr val="C00000"/>
            </a:solidFill>
          </a:endParaRPr>
        </a:p>
        <a:p>
          <a:endParaRPr lang="ru-RU" sz="1800" i="1" dirty="0" smtClean="0">
            <a:solidFill>
              <a:srgbClr val="C00000"/>
            </a:solidFill>
          </a:endParaRPr>
        </a:p>
        <a:p>
          <a:endParaRPr lang="ru-RU" sz="1800" i="1" dirty="0" smtClean="0">
            <a:solidFill>
              <a:srgbClr val="C00000"/>
            </a:solidFill>
          </a:endParaRPr>
        </a:p>
        <a:p>
          <a:r>
            <a:rPr lang="ru-RU" sz="1800" i="1" dirty="0" smtClean="0">
              <a:solidFill>
                <a:srgbClr val="C00000"/>
              </a:solidFill>
            </a:rPr>
            <a:t>«Мой папа»</a:t>
          </a:r>
          <a:endParaRPr lang="ru-RU" sz="1800" i="1" dirty="0">
            <a:solidFill>
              <a:srgbClr val="C00000"/>
            </a:solidFill>
          </a:endParaRPr>
        </a:p>
      </dgm:t>
    </dgm:pt>
    <dgm:pt modelId="{9A67BA23-F14A-43D2-B8C0-6B7FCF678644}" type="parTrans" cxnId="{738B34B4-5885-44FB-9A6E-BD577BB37A3B}">
      <dgm:prSet/>
      <dgm:spPr/>
      <dgm:t>
        <a:bodyPr/>
        <a:lstStyle/>
        <a:p>
          <a:endParaRPr lang="ru-RU"/>
        </a:p>
      </dgm:t>
    </dgm:pt>
    <dgm:pt modelId="{6D38BA25-A89B-43B7-B547-F4CAC3203953}" type="sibTrans" cxnId="{738B34B4-5885-44FB-9A6E-BD577BB37A3B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  <dgm:t>
        <a:bodyPr/>
        <a:lstStyle/>
        <a:p>
          <a:endParaRPr lang="ru-RU"/>
        </a:p>
      </dgm:t>
    </dgm:pt>
    <dgm:pt modelId="{12F7B8D1-4F74-4954-81FA-9D5B5ABCC914}" type="pres">
      <dgm:prSet presAssocID="{34DB62E0-ED6E-42F5-9A00-B258B0FAF4B8}" presName="Name0" presStyleCnt="0">
        <dgm:presLayoutVars>
          <dgm:dir/>
        </dgm:presLayoutVars>
      </dgm:prSet>
      <dgm:spPr/>
    </dgm:pt>
    <dgm:pt modelId="{8CF780F6-E173-45A8-970E-4ABC152E3996}" type="pres">
      <dgm:prSet presAssocID="{6D38BA25-A89B-43B7-B547-F4CAC3203953}" presName="picture_1" presStyleLbl="bgImgPlace1" presStyleIdx="0" presStyleCnt="1" custLinFactNeighborX="2981" custLinFactNeighborY="-10230"/>
      <dgm:spPr/>
    </dgm:pt>
    <dgm:pt modelId="{4DDEC495-DB28-485C-AC64-6264F3E9263D}" type="pres">
      <dgm:prSet presAssocID="{77D0AD4D-7A9A-497F-A8FE-73BD2AF59E83}" presName="text_1" presStyleLbl="node1" presStyleIdx="0" presStyleCnt="0" custScaleX="90298" custScaleY="33383" custLinFactNeighborX="5812" custLinFactNeighborY="75438">
        <dgm:presLayoutVars>
          <dgm:bulletEnabled val="1"/>
        </dgm:presLayoutVars>
      </dgm:prSet>
      <dgm:spPr/>
    </dgm:pt>
    <dgm:pt modelId="{67A386CD-28AD-4F8E-8BF6-14786A18C4C0}" type="pres">
      <dgm:prSet presAssocID="{34DB62E0-ED6E-42F5-9A00-B258B0FAF4B8}" presName="maxNode" presStyleCnt="0"/>
      <dgm:spPr/>
    </dgm:pt>
    <dgm:pt modelId="{BC0DD391-215E-47B6-A15E-DF87CD074BCB}" type="pres">
      <dgm:prSet presAssocID="{34DB62E0-ED6E-42F5-9A00-B258B0FAF4B8}" presName="Name33" presStyleCnt="0"/>
      <dgm:spPr/>
    </dgm:pt>
  </dgm:ptLst>
  <dgm:cxnLst>
    <dgm:cxn modelId="{80D7E9EF-F0DB-448D-B36A-A44877F7A585}" type="presOf" srcId="{34DB62E0-ED6E-42F5-9A00-B258B0FAF4B8}" destId="{12F7B8D1-4F74-4954-81FA-9D5B5ABCC914}" srcOrd="0" destOrd="0" presId="urn:microsoft.com/office/officeart/2008/layout/AccentedPicture"/>
    <dgm:cxn modelId="{21978E65-F3B0-492F-A2EF-1F2BD9BF6869}" type="presOf" srcId="{77D0AD4D-7A9A-497F-A8FE-73BD2AF59E83}" destId="{4DDEC495-DB28-485C-AC64-6264F3E9263D}" srcOrd="0" destOrd="0" presId="urn:microsoft.com/office/officeart/2008/layout/AccentedPicture"/>
    <dgm:cxn modelId="{738B34B4-5885-44FB-9A6E-BD577BB37A3B}" srcId="{34DB62E0-ED6E-42F5-9A00-B258B0FAF4B8}" destId="{77D0AD4D-7A9A-497F-A8FE-73BD2AF59E83}" srcOrd="0" destOrd="0" parTransId="{9A67BA23-F14A-43D2-B8C0-6B7FCF678644}" sibTransId="{6D38BA25-A89B-43B7-B547-F4CAC3203953}"/>
    <dgm:cxn modelId="{B3E3238E-BCAA-46F3-A242-AE9E46448143}" type="presOf" srcId="{6D38BA25-A89B-43B7-B547-F4CAC3203953}" destId="{8CF780F6-E173-45A8-970E-4ABC152E3996}" srcOrd="0" destOrd="0" presId="urn:microsoft.com/office/officeart/2008/layout/AccentedPicture"/>
    <dgm:cxn modelId="{37909345-E82C-4416-95D9-56CCA4DA8353}" type="presParOf" srcId="{12F7B8D1-4F74-4954-81FA-9D5B5ABCC914}" destId="{8CF780F6-E173-45A8-970E-4ABC152E3996}" srcOrd="0" destOrd="0" presId="urn:microsoft.com/office/officeart/2008/layout/AccentedPicture"/>
    <dgm:cxn modelId="{F3465A46-E47B-4E44-8051-4172806AA107}" type="presParOf" srcId="{12F7B8D1-4F74-4954-81FA-9D5B5ABCC914}" destId="{4DDEC495-DB28-485C-AC64-6264F3E9263D}" srcOrd="1" destOrd="0" presId="urn:microsoft.com/office/officeart/2008/layout/AccentedPicture"/>
    <dgm:cxn modelId="{ED8B1F4E-DA51-4CB9-B6CF-27E20E612D5E}" type="presParOf" srcId="{12F7B8D1-4F74-4954-81FA-9D5B5ABCC914}" destId="{67A386CD-28AD-4F8E-8BF6-14786A18C4C0}" srcOrd="2" destOrd="0" presId="urn:microsoft.com/office/officeart/2008/layout/AccentedPicture"/>
    <dgm:cxn modelId="{B5B6C468-BE8F-477C-A482-0CCA6C1ACD27}" type="presParOf" srcId="{67A386CD-28AD-4F8E-8BF6-14786A18C4C0}" destId="{BC0DD391-215E-47B6-A15E-DF87CD074BCB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530AF0-EAC6-48AB-84B1-F9BD35F0A24C}" type="doc">
      <dgm:prSet loTypeId="urn:microsoft.com/office/officeart/2009/3/layout/SpiralPicture" loCatId="picture" qsTypeId="urn:microsoft.com/office/officeart/2005/8/quickstyle/simple1" qsCatId="simple" csTypeId="urn:microsoft.com/office/officeart/2005/8/colors/accent1_2" csCatId="accent1" phldr="1"/>
      <dgm:spPr/>
    </dgm:pt>
    <dgm:pt modelId="{C661C509-28F3-488F-9DC7-023048EA8F46}">
      <dgm:prSet phldrT="[Текст]" phldr="1"/>
      <dgm:spPr/>
      <dgm:t>
        <a:bodyPr/>
        <a:lstStyle/>
        <a:p>
          <a:endParaRPr lang="ru-RU"/>
        </a:p>
      </dgm:t>
    </dgm:pt>
    <dgm:pt modelId="{951ED834-2425-46FD-AA1D-36CBDE1D6023}" type="parTrans" cxnId="{07230772-616B-453F-84DE-01E23A5C9921}">
      <dgm:prSet/>
      <dgm:spPr/>
      <dgm:t>
        <a:bodyPr/>
        <a:lstStyle/>
        <a:p>
          <a:endParaRPr lang="ru-RU"/>
        </a:p>
      </dgm:t>
    </dgm:pt>
    <dgm:pt modelId="{57367F4C-5B80-4896-88C4-76BF97430DD5}" type="sibTrans" cxnId="{07230772-616B-453F-84DE-01E23A5C9921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988D783-1739-4AFA-8BB9-94891E094D1E}" type="pres">
      <dgm:prSet presAssocID="{32530AF0-EAC6-48AB-84B1-F9BD35F0A24C}" presName="Name0" presStyleCnt="0">
        <dgm:presLayoutVars>
          <dgm:chMax val="5"/>
          <dgm:dir/>
        </dgm:presLayoutVars>
      </dgm:prSet>
      <dgm:spPr/>
    </dgm:pt>
    <dgm:pt modelId="{983EF67B-C4E1-4760-A799-E25FE1C48861}" type="pres">
      <dgm:prSet presAssocID="{32530AF0-EAC6-48AB-84B1-F9BD35F0A24C}" presName="picts" presStyleCnt="0"/>
      <dgm:spPr/>
    </dgm:pt>
    <dgm:pt modelId="{F6298B19-CF7D-485B-97D8-F932DDC15E2C}" type="pres">
      <dgm:prSet presAssocID="{32530AF0-EAC6-48AB-84B1-F9BD35F0A24C}" presName="space1" presStyleCnt="0"/>
      <dgm:spPr/>
    </dgm:pt>
    <dgm:pt modelId="{58933256-91D2-4B76-8A46-656B423A0D2D}" type="pres">
      <dgm:prSet presAssocID="{32530AF0-EAC6-48AB-84B1-F9BD35F0A24C}" presName="space2" presStyleCnt="0"/>
      <dgm:spPr/>
    </dgm:pt>
    <dgm:pt modelId="{7ADAD35A-72BC-4C1F-8822-811AA91BC8F4}" type="pres">
      <dgm:prSet presAssocID="{57367F4C-5B80-4896-88C4-76BF97430DD5}" presName="pictA1" presStyleCnt="0"/>
      <dgm:spPr/>
    </dgm:pt>
    <dgm:pt modelId="{A0472113-9875-4781-AA0F-4DB251E19D3C}" type="pres">
      <dgm:prSet presAssocID="{57367F4C-5B80-4896-88C4-76BF97430DD5}" presName="imageRepeatNode" presStyleLbl="alignNode1" presStyleIdx="0" presStyleCnt="5" custScaleY="88305" custLinFactNeighborY="2141"/>
      <dgm:spPr/>
      <dgm:t>
        <a:bodyPr/>
        <a:lstStyle/>
        <a:p>
          <a:endParaRPr lang="ru-RU"/>
        </a:p>
      </dgm:t>
    </dgm:pt>
    <dgm:pt modelId="{8F8BE2AD-F143-47AA-ADBB-5E6B8F329823}" type="pres">
      <dgm:prSet presAssocID="{57367F4C-5B80-4896-88C4-76BF97430DD5}" presName="oneDotPict" presStyleCnt="0"/>
      <dgm:spPr/>
    </dgm:pt>
    <dgm:pt modelId="{0A6228CB-24C5-4DBA-81B3-2AC0106C2E10}" type="pres">
      <dgm:prSet presAssocID="{57367F4C-5B80-4896-88C4-76BF97430DD5}" presName="dotPict_11" presStyleLbl="solidFgAcc1" presStyleIdx="0" presStyleCnt="2"/>
      <dgm:spPr/>
    </dgm:pt>
    <dgm:pt modelId="{DB1A8E89-59E3-456D-A906-4F16EFCC3BC1}" type="pres">
      <dgm:prSet presAssocID="{32530AF0-EAC6-48AB-84B1-F9BD35F0A24C}" presName="pictB2" presStyleLbl="alignNode1" presStyleIdx="1" presStyleCnt="5" custScaleY="87621" custLinFactNeighborX="356" custLinFactNeighborY="-409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F8D164A-C3BE-473F-9C6A-15C38BDDD975}" type="pres">
      <dgm:prSet presAssocID="{32530AF0-EAC6-48AB-84B1-F9BD35F0A24C}" presName="pictB3" presStyleLbl="alignNode1" presStyleIdx="2" presStyleCnt="5" custScaleX="92951" custScaleY="115807" custLinFactNeighborX="-2353" custLinFactNeighborY="-10894"/>
      <dgm:spPr>
        <a:blipFill dpi="0" rotWithShape="0">
          <a:blip xmlns:r="http://schemas.openxmlformats.org/officeDocument/2006/relationships" r:embed="rId3"/>
          <a:srcRect/>
          <a:stretch>
            <a:fillRect l="-34926" r="-34926"/>
          </a:stretch>
        </a:blipFill>
      </dgm:spPr>
      <dgm:t>
        <a:bodyPr/>
        <a:lstStyle/>
        <a:p>
          <a:endParaRPr lang="ru-RU"/>
        </a:p>
      </dgm:t>
    </dgm:pt>
    <dgm:pt modelId="{8E9ACDBF-DEB3-4DFA-82A3-DE95F1785223}" type="pres">
      <dgm:prSet presAssocID="{32530AF0-EAC6-48AB-84B1-F9BD35F0A24C}" presName="pictB4" presStyleLbl="alignNode1" presStyleIdx="3" presStyleCnt="5" custScaleX="112466" custScaleY="89347" custLinFactNeighborX="7234" custLinFactNeighborY="2949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838C938-0D50-48B5-86B7-48F136D1A78B}" type="pres">
      <dgm:prSet presAssocID="{32530AF0-EAC6-48AB-84B1-F9BD35F0A24C}" presName="pictB5" presStyleLbl="alignNode1" presStyleIdx="4" presStyleCnt="5" custScaleX="111918" custScaleY="261962" custLinFactNeighborX="6960" custLinFactNeighborY="-18083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0F0B120-FAAF-42B7-8C7F-F6F1A8492C68}" type="pres">
      <dgm:prSet presAssocID="{32530AF0-EAC6-48AB-84B1-F9BD35F0A24C}" presName="txLine" presStyleCnt="0"/>
      <dgm:spPr/>
    </dgm:pt>
    <dgm:pt modelId="{2A811622-ED02-484D-A569-35864F7C47EE}" type="pres">
      <dgm:prSet presAssocID="{C661C509-28F3-488F-9DC7-023048EA8F46}" presName="oneDotTx" presStyleCnt="0"/>
      <dgm:spPr/>
    </dgm:pt>
    <dgm:pt modelId="{1A9D2A17-A6D3-43A4-B991-06B80B7B38B5}" type="pres">
      <dgm:prSet presAssocID="{C661C509-28F3-488F-9DC7-023048EA8F46}" presName="dotTx_11" presStyleLbl="solidFgAcc1" presStyleIdx="1" presStyleCnt="2"/>
      <dgm:spPr/>
    </dgm:pt>
    <dgm:pt modelId="{F39CA40E-B14C-405A-9C6B-4ECE64487A35}" type="pres">
      <dgm:prSet presAssocID="{C661C509-28F3-488F-9DC7-023048EA8F46}" presName="Name37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8D77BD-832F-4043-AAB9-C8641DA55BAE}" type="presOf" srcId="{32530AF0-EAC6-48AB-84B1-F9BD35F0A24C}" destId="{8988D783-1739-4AFA-8BB9-94891E094D1E}" srcOrd="0" destOrd="0" presId="urn:microsoft.com/office/officeart/2009/3/layout/SpiralPicture"/>
    <dgm:cxn modelId="{55B0DAAC-ADE6-4CD5-A5B9-A8A23612F13D}" type="presOf" srcId="{57367F4C-5B80-4896-88C4-76BF97430DD5}" destId="{A0472113-9875-4781-AA0F-4DB251E19D3C}" srcOrd="0" destOrd="0" presId="urn:microsoft.com/office/officeart/2009/3/layout/SpiralPicture"/>
    <dgm:cxn modelId="{07230772-616B-453F-84DE-01E23A5C9921}" srcId="{32530AF0-EAC6-48AB-84B1-F9BD35F0A24C}" destId="{C661C509-28F3-488F-9DC7-023048EA8F46}" srcOrd="0" destOrd="0" parTransId="{951ED834-2425-46FD-AA1D-36CBDE1D6023}" sibTransId="{57367F4C-5B80-4896-88C4-76BF97430DD5}"/>
    <dgm:cxn modelId="{34496304-A615-464C-847A-6EEC4D638D26}" type="presOf" srcId="{C661C509-28F3-488F-9DC7-023048EA8F46}" destId="{F39CA40E-B14C-405A-9C6B-4ECE64487A35}" srcOrd="0" destOrd="0" presId="urn:microsoft.com/office/officeart/2009/3/layout/SpiralPicture"/>
    <dgm:cxn modelId="{C3F92D43-18C0-48BE-A829-937287FC08E3}" type="presParOf" srcId="{8988D783-1739-4AFA-8BB9-94891E094D1E}" destId="{983EF67B-C4E1-4760-A799-E25FE1C48861}" srcOrd="0" destOrd="0" presId="urn:microsoft.com/office/officeart/2009/3/layout/SpiralPicture"/>
    <dgm:cxn modelId="{A8867509-6993-4E15-9605-2C5874A84ECF}" type="presParOf" srcId="{983EF67B-C4E1-4760-A799-E25FE1C48861}" destId="{F6298B19-CF7D-485B-97D8-F932DDC15E2C}" srcOrd="0" destOrd="0" presId="urn:microsoft.com/office/officeart/2009/3/layout/SpiralPicture"/>
    <dgm:cxn modelId="{69414958-3791-4908-857E-BF852AF27EC4}" type="presParOf" srcId="{983EF67B-C4E1-4760-A799-E25FE1C48861}" destId="{58933256-91D2-4B76-8A46-656B423A0D2D}" srcOrd="1" destOrd="0" presId="urn:microsoft.com/office/officeart/2009/3/layout/SpiralPicture"/>
    <dgm:cxn modelId="{793356A6-F05B-4EEC-91AA-F28DDB2B41EC}" type="presParOf" srcId="{983EF67B-C4E1-4760-A799-E25FE1C48861}" destId="{7ADAD35A-72BC-4C1F-8822-811AA91BC8F4}" srcOrd="2" destOrd="0" presId="urn:microsoft.com/office/officeart/2009/3/layout/SpiralPicture"/>
    <dgm:cxn modelId="{12B7B5D6-3953-44C4-A98C-3A3A950E74E2}" type="presParOf" srcId="{7ADAD35A-72BC-4C1F-8822-811AA91BC8F4}" destId="{A0472113-9875-4781-AA0F-4DB251E19D3C}" srcOrd="0" destOrd="0" presId="urn:microsoft.com/office/officeart/2009/3/layout/SpiralPicture"/>
    <dgm:cxn modelId="{3E44FBBD-4E26-4F60-B0A6-DF560B807CA3}" type="presParOf" srcId="{983EF67B-C4E1-4760-A799-E25FE1C48861}" destId="{8F8BE2AD-F143-47AA-ADBB-5E6B8F329823}" srcOrd="3" destOrd="0" presId="urn:microsoft.com/office/officeart/2009/3/layout/SpiralPicture"/>
    <dgm:cxn modelId="{C79B249D-6AE3-4C99-9278-B9594709FCDC}" type="presParOf" srcId="{8F8BE2AD-F143-47AA-ADBB-5E6B8F329823}" destId="{0A6228CB-24C5-4DBA-81B3-2AC0106C2E10}" srcOrd="0" destOrd="0" presId="urn:microsoft.com/office/officeart/2009/3/layout/SpiralPicture"/>
    <dgm:cxn modelId="{00586958-FEEB-4387-82C7-45647D104B7B}" type="presParOf" srcId="{983EF67B-C4E1-4760-A799-E25FE1C48861}" destId="{DB1A8E89-59E3-456D-A906-4F16EFCC3BC1}" srcOrd="4" destOrd="0" presId="urn:microsoft.com/office/officeart/2009/3/layout/SpiralPicture"/>
    <dgm:cxn modelId="{CFA318CD-70F9-4C3A-AD48-D7A40AE05300}" type="presParOf" srcId="{983EF67B-C4E1-4760-A799-E25FE1C48861}" destId="{AF8D164A-C3BE-473F-9C6A-15C38BDDD975}" srcOrd="5" destOrd="0" presId="urn:microsoft.com/office/officeart/2009/3/layout/SpiralPicture"/>
    <dgm:cxn modelId="{CE6430A9-417A-4564-A3EB-D5B2570E30E9}" type="presParOf" srcId="{983EF67B-C4E1-4760-A799-E25FE1C48861}" destId="{8E9ACDBF-DEB3-4DFA-82A3-DE95F1785223}" srcOrd="6" destOrd="0" presId="urn:microsoft.com/office/officeart/2009/3/layout/SpiralPicture"/>
    <dgm:cxn modelId="{B1FE775B-F3DA-4A7B-9DE0-4FB9A50E361C}" type="presParOf" srcId="{983EF67B-C4E1-4760-A799-E25FE1C48861}" destId="{F838C938-0D50-48B5-86B7-48F136D1A78B}" srcOrd="7" destOrd="0" presId="urn:microsoft.com/office/officeart/2009/3/layout/SpiralPicture"/>
    <dgm:cxn modelId="{EEAC13F2-5325-4E95-A7BB-39FA1A206183}" type="presParOf" srcId="{8988D783-1739-4AFA-8BB9-94891E094D1E}" destId="{70F0B120-FAAF-42B7-8C7F-F6F1A8492C68}" srcOrd="1" destOrd="0" presId="urn:microsoft.com/office/officeart/2009/3/layout/SpiralPicture"/>
    <dgm:cxn modelId="{58626272-A9CF-470A-B716-C1604FBF2EE4}" type="presParOf" srcId="{70F0B120-FAAF-42B7-8C7F-F6F1A8492C68}" destId="{2A811622-ED02-484D-A569-35864F7C47EE}" srcOrd="0" destOrd="0" presId="urn:microsoft.com/office/officeart/2009/3/layout/SpiralPicture"/>
    <dgm:cxn modelId="{4E46A89E-499C-4807-B4A7-D5B4A212EE5B}" type="presParOf" srcId="{2A811622-ED02-484D-A569-35864F7C47EE}" destId="{1A9D2A17-A6D3-43A4-B991-06B80B7B38B5}" srcOrd="0" destOrd="0" presId="urn:microsoft.com/office/officeart/2009/3/layout/SpiralPicture"/>
    <dgm:cxn modelId="{A2DB3A13-1B40-43AD-AE7D-F58856420D07}" type="presParOf" srcId="{70F0B120-FAAF-42B7-8C7F-F6F1A8492C68}" destId="{F39CA40E-B14C-405A-9C6B-4ECE64487A35}" srcOrd="1" destOrd="0" presId="urn:microsoft.com/office/officeart/2009/3/layout/Spiral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458189-07E9-4E51-AA25-3FB99000A334}">
      <dsp:nvSpPr>
        <dsp:cNvPr id="0" name=""/>
        <dsp:cNvSpPr/>
      </dsp:nvSpPr>
      <dsp:spPr>
        <a:xfrm>
          <a:off x="477210" y="1166442"/>
          <a:ext cx="2665236" cy="1896611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AA2306-4982-4794-9AAF-53E541A2B586}">
      <dsp:nvSpPr>
        <dsp:cNvPr id="0" name=""/>
        <dsp:cNvSpPr/>
      </dsp:nvSpPr>
      <dsp:spPr>
        <a:xfrm>
          <a:off x="662494" y="360040"/>
          <a:ext cx="3312085" cy="261433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940131-4AE0-478E-B635-78A46DC96285}">
      <dsp:nvSpPr>
        <dsp:cNvPr id="0" name=""/>
        <dsp:cNvSpPr/>
      </dsp:nvSpPr>
      <dsp:spPr>
        <a:xfrm>
          <a:off x="720084" y="3261978"/>
          <a:ext cx="3178650" cy="2251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i="1" kern="1200" dirty="0" smtClean="0">
            <a:solidFill>
              <a:srgbClr val="C0000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rgbClr val="C00000"/>
              </a:solidFill>
            </a:rPr>
            <a:t>«Мой садик»</a:t>
          </a:r>
          <a:endParaRPr lang="ru-RU" sz="2400" i="1" kern="1200" dirty="0">
            <a:solidFill>
              <a:srgbClr val="C00000"/>
            </a:solidFill>
          </a:endParaRPr>
        </a:p>
      </dsp:txBody>
      <dsp:txXfrm>
        <a:off x="720084" y="3261978"/>
        <a:ext cx="3178650" cy="225129"/>
      </dsp:txXfrm>
    </dsp:sp>
    <dsp:sp modelId="{D8B07139-E236-427A-B7D7-05E25A3BDAF5}">
      <dsp:nvSpPr>
        <dsp:cNvPr id="0" name=""/>
        <dsp:cNvSpPr/>
      </dsp:nvSpPr>
      <dsp:spPr>
        <a:xfrm>
          <a:off x="3250951" y="1166442"/>
          <a:ext cx="1218516" cy="189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1519B1-1008-49A0-AAEB-4025B55CACCA}">
      <dsp:nvSpPr>
        <dsp:cNvPr id="0" name=""/>
        <dsp:cNvSpPr/>
      </dsp:nvSpPr>
      <dsp:spPr>
        <a:xfrm>
          <a:off x="56663" y="296"/>
          <a:ext cx="4279161" cy="2948342"/>
        </a:xfrm>
        <a:prstGeom prst="roundRect">
          <a:avLst/>
        </a:prstGeom>
        <a:blipFill>
          <a:blip xmlns:r="http://schemas.openxmlformats.org/officeDocument/2006/relationships" r:embed="rId1" cstate="print"/>
          <a:srcRect/>
          <a:stretch>
            <a:fillRect l="-2000" r="-2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A51310-EEE4-4890-ADF4-C9C9372AA7FE}">
      <dsp:nvSpPr>
        <dsp:cNvPr id="0" name=""/>
        <dsp:cNvSpPr/>
      </dsp:nvSpPr>
      <dsp:spPr>
        <a:xfrm>
          <a:off x="56663" y="2948638"/>
          <a:ext cx="4279161" cy="1587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rgbClr val="C00000"/>
              </a:solidFill>
            </a:rPr>
            <a:t>«Мои друзья»</a:t>
          </a:r>
          <a:endParaRPr lang="ru-RU" sz="2000" i="1" kern="1200" dirty="0">
            <a:solidFill>
              <a:srgbClr val="C00000"/>
            </a:solidFill>
          </a:endParaRPr>
        </a:p>
      </dsp:txBody>
      <dsp:txXfrm>
        <a:off x="56663" y="2948638"/>
        <a:ext cx="4279161" cy="15875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F780F6-E173-45A8-970E-4ABC152E3996}">
      <dsp:nvSpPr>
        <dsp:cNvPr id="0" name=""/>
        <dsp:cNvSpPr/>
      </dsp:nvSpPr>
      <dsp:spPr>
        <a:xfrm>
          <a:off x="0" y="0"/>
          <a:ext cx="2358845" cy="3008730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DEC495-DB28-485C-AC64-6264F3E9263D}">
      <dsp:nvSpPr>
        <dsp:cNvPr id="0" name=""/>
        <dsp:cNvSpPr/>
      </dsp:nvSpPr>
      <dsp:spPr>
        <a:xfrm>
          <a:off x="288027" y="2877665"/>
          <a:ext cx="1640092" cy="602642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i="1" kern="1200" dirty="0" smtClean="0">
            <a:solidFill>
              <a:srgbClr val="C0000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i="1" kern="1200" dirty="0" smtClean="0">
            <a:solidFill>
              <a:srgbClr val="C0000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i="1" kern="1200" dirty="0" smtClean="0">
            <a:solidFill>
              <a:srgbClr val="C0000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i="1" kern="1200" dirty="0" smtClean="0">
            <a:solidFill>
              <a:srgbClr val="C0000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i="1" kern="1200" dirty="0" smtClean="0">
            <a:solidFill>
              <a:srgbClr val="C0000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i="1" kern="1200" dirty="0" smtClean="0">
            <a:solidFill>
              <a:srgbClr val="C0000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i="1" kern="1200" dirty="0" smtClean="0">
            <a:solidFill>
              <a:srgbClr val="C0000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solidFill>
                <a:srgbClr val="C00000"/>
              </a:solidFill>
            </a:rPr>
            <a:t>«Мой папа»</a:t>
          </a:r>
          <a:endParaRPr lang="ru-RU" sz="1800" i="1" kern="1200" dirty="0">
            <a:solidFill>
              <a:srgbClr val="C00000"/>
            </a:solidFill>
          </a:endParaRPr>
        </a:p>
      </dsp:txBody>
      <dsp:txXfrm>
        <a:off x="288027" y="2877665"/>
        <a:ext cx="1640092" cy="6026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472113-9875-4781-AA0F-4DB251E19D3C}">
      <dsp:nvSpPr>
        <dsp:cNvPr id="0" name=""/>
        <dsp:cNvSpPr/>
      </dsp:nvSpPr>
      <dsp:spPr>
        <a:xfrm>
          <a:off x="115645" y="491370"/>
          <a:ext cx="5206574" cy="4597665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28CB-24C5-4DBA-81B3-2AC0106C2E10}">
      <dsp:nvSpPr>
        <dsp:cNvPr id="0" name=""/>
        <dsp:cNvSpPr/>
      </dsp:nvSpPr>
      <dsp:spPr>
        <a:xfrm>
          <a:off x="5138183" y="5097981"/>
          <a:ext cx="92018" cy="920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1A8E89-59E3-456D-A906-4F16EFCC3BC1}">
      <dsp:nvSpPr>
        <dsp:cNvPr id="0" name=""/>
        <dsp:cNvSpPr/>
      </dsp:nvSpPr>
      <dsp:spPr>
        <a:xfrm>
          <a:off x="5442995" y="134460"/>
          <a:ext cx="3165597" cy="2463059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8D164A-C3BE-473F-9C6A-15C38BDDD975}">
      <dsp:nvSpPr>
        <dsp:cNvPr id="0" name=""/>
        <dsp:cNvSpPr/>
      </dsp:nvSpPr>
      <dsp:spPr>
        <a:xfrm>
          <a:off x="6799010" y="2987278"/>
          <a:ext cx="1691363" cy="2236973"/>
        </a:xfrm>
        <a:prstGeom prst="rect">
          <a:avLst/>
        </a:prstGeom>
        <a:blipFill dpi="0" rotWithShape="0">
          <a:blip xmlns:r="http://schemas.openxmlformats.org/officeDocument/2006/relationships" r:embed="rId3"/>
          <a:srcRect/>
          <a:stretch>
            <a:fillRect l="-34926" r="-34926"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9ACDBF-DEB3-4DFA-82A3-DE95F1785223}">
      <dsp:nvSpPr>
        <dsp:cNvPr id="0" name=""/>
        <dsp:cNvSpPr/>
      </dsp:nvSpPr>
      <dsp:spPr>
        <a:xfrm>
          <a:off x="5442982" y="4618284"/>
          <a:ext cx="1264815" cy="909847"/>
        </a:xfrm>
        <a:prstGeom prst="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38C938-0D50-48B5-86B7-48F136D1A78B}">
      <dsp:nvSpPr>
        <dsp:cNvPr id="0" name=""/>
        <dsp:cNvSpPr/>
      </dsp:nvSpPr>
      <dsp:spPr>
        <a:xfrm>
          <a:off x="5442982" y="2664385"/>
          <a:ext cx="1258652" cy="1814019"/>
        </a:xfrm>
        <a:prstGeom prst="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9D2A17-A6D3-43A4-B991-06B80B7B38B5}">
      <dsp:nvSpPr>
        <dsp:cNvPr id="0" name=""/>
        <dsp:cNvSpPr/>
      </dsp:nvSpPr>
      <dsp:spPr>
        <a:xfrm>
          <a:off x="8416014" y="5584621"/>
          <a:ext cx="91659" cy="920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9CA40E-B14C-405A-9C6B-4ECE64487A35}">
      <dsp:nvSpPr>
        <dsp:cNvPr id="0" name=""/>
        <dsp:cNvSpPr/>
      </dsp:nvSpPr>
      <dsp:spPr>
        <a:xfrm>
          <a:off x="8507673" y="5432048"/>
          <a:ext cx="89648" cy="397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2700" rIns="3556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507673" y="5432048"/>
        <a:ext cx="89648" cy="397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piralPicture">
  <dgm:title val=""/>
  <dgm:desc val=""/>
  <dgm:catLst>
    <dgm:cat type="picture" pri="4000"/>
    <dgm:cat type="pictureconvert" pri="4000"/>
  </dgm:catLst>
  <dgm:samp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11" srcId="0" destId="1" srcOrd="0" destOrd="0"/>
        <dgm:cxn modelId="12" srcId="0" destId="2" srcOrd="0" destOrd="0"/>
        <dgm:cxn modelId="13" srcId="0" destId="3" srcOrd="0" destOrd="0"/>
        <dgm:cxn modelId="14" srcId="0" destId="4" srcOrd="0" destOrd="0"/>
        <dgm:cxn modelId="15" srcId="0" destId="5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5"/>
      <dgm:dir/>
    </dgm:varLst>
    <dgm:alg type="composite">
      <dgm:param type="ar" val="1.515"/>
    </dgm:alg>
    <dgm:shape xmlns:r="http://schemas.openxmlformats.org/officeDocument/2006/relationships" r:blip="">
      <dgm:adjLst/>
    </dgm:shape>
    <dgm:constrLst>
      <dgm:constr type="w" for="ch" forName="picts" refType="w"/>
      <dgm:constr type="h" for="ch" forName="picts" refType="h" fact="0.93"/>
      <dgm:constr type="b" for="ch" forName="txLine" refType="h"/>
      <dgm:constr type="w" for="ch" forName="txLine" refType="w"/>
      <dgm:constr type="h" for="ch" forName="txLine" refType="h" fact="0.07"/>
      <dgm:constr type="userD" for="des" refType="h" fact="0.016"/>
    </dgm:constrLst>
    <dgm:forEach name="Name1" axis="self" ptType="parTrans">
      <dgm:forEach name="Name2" axis="self" ptType="sibTrans" st="2">
        <dgm:forEach name="imageRepeat" axis="self">
          <dgm:layoutNode name="imageRepeatNode" styleLbl="alignNode1">
            <dgm:alg type="sp"/>
            <dgm:shape xmlns:r="http://schemas.openxmlformats.org/officeDocument/2006/relationships" type="rect" r:blip="" blipPhldr="1">
              <dgm:adjLst/>
            </dgm:shape>
            <dgm:presOf axis="self"/>
          </dgm:layoutNode>
        </dgm:forEach>
      </dgm:forEach>
    </dgm:forEach>
    <dgm:layoutNode name="picts">
      <dgm:alg type="composite"/>
      <dgm:shape xmlns:r="http://schemas.openxmlformats.org/officeDocument/2006/relationships" r:blip="">
        <dgm:adjLst/>
      </dgm:shape>
      <dgm:choose name="Name3">
        <dgm:if name="Name4" func="var" arg="dir" op="equ" val="norm">
          <dgm:constrLst>
            <dgm:constr type="userD"/>
            <dgm:constr type="w" for="ch" forName="space1" refType="h"/>
            <dgm:constr type="h" for="ch" forName="space1" refType="h"/>
            <dgm:constr type="r" for="ch" forName="space2" refType="w"/>
            <dgm:constr type="w" for="ch" forName="space2" refType="h" fact="0.608"/>
            <dgm:constr type="l" for="ch" forName="pictA1"/>
            <dgm:constr type="t" for="ch" forName="pictA1"/>
            <dgm:constr type="w" for="ch" forName="pictA1" refType="h"/>
            <dgm:constr type="h" for="ch" forName="pictA1" refType="h"/>
            <dgm:constr type="l" for="ch" forName="pictB1"/>
            <dgm:constr type="t" for="ch" forName="pictB1"/>
            <dgm:constr type="w" for="ch" forName="pictB1" refType="h"/>
            <dgm:constr type="h" for="ch" forName="pictB1" refType="h"/>
            <dgm:constr type="r" for="ch" forName="oneDotPict" refType="r" refFor="ch" refForName="pictA1"/>
            <dgm:constr type="b" for="ch" forName="oneDotPict" refType="b" refFor="ch" refForName="pictA1"/>
            <dgm:constr type="rOff" for="ch" forName="oneDotPict" refType="userD" fact="-1"/>
            <dgm:constr type="bOff" for="ch" forName="oneDotPict" refType="userD" fact="-1"/>
            <dgm:constr type="w" for="ch" forName="oneDotPict" refType="userD"/>
            <dgm:constr type="h" for="ch" forName="oneDotPict" refType="userD"/>
            <dgm:constr type="r" for="ch" forName="pictA2" refType="w"/>
            <dgm:constr type="t" for="ch" forName="pictA2"/>
            <dgm:constr type="w" for="ch" forName="pictA2" refType="h" fact="0.608"/>
            <dgm:constr type="h" for="ch" forName="pictA2" refType="h" fact="0.608"/>
            <dgm:constr type="r" for="ch" forName="pictB2" refType="w"/>
            <dgm:constr type="t" for="ch" forName="pictB2"/>
            <dgm:constr type="w" for="ch" forName="pictB2" refType="h" fact="0.608"/>
            <dgm:constr type="h" for="ch" forName="pictB2" refType="h" fact="0.608"/>
            <dgm:constr type="r" for="ch" forName="twoDotsPict" refType="r" refFor="ch" refForName="pictA2"/>
            <dgm:constr type="b" for="ch" forName="twoDotsPict" refType="b" refFor="ch" refForName="pictA2"/>
            <dgm:constr type="rOff" for="ch" forName="twoDotsPict" refType="userD" fact="-1"/>
            <dgm:constr type="bOff" for="ch" forName="twoDotsPict" refType="userD" fact="-1"/>
            <dgm:constr type="w" for="ch" forName="twoDotsPict" refType="userD" fact="2.5"/>
            <dgm:constr type="h" for="ch" forName="twoDotsPict" refType="userD"/>
            <dgm:constr type="r" for="ch" forName="pictA3" refType="w"/>
            <dgm:constr type="b" for="ch" forName="pictA3" refType="h"/>
            <dgm:constr type="w" for="ch" forName="pictA3" refType="h" fact="0.371"/>
            <dgm:constr type="h" for="ch" forName="pictA3" refType="h" fact="0.371"/>
            <dgm:constr type="r" for="ch" forName="pictB3" refType="w"/>
            <dgm:constr type="b" for="ch" forName="pictB3" refType="h"/>
            <dgm:constr type="w" for="ch" forName="pictB3" refType="h" fact="0.371"/>
            <dgm:constr type="h" for="ch" forName="pictB3" refType="h" fact="0.371"/>
            <dgm:constr type="r" for="ch" forName="threeDotsPict" refType="r" refFor="ch" refForName="pictA3"/>
            <dgm:constr type="b" for="ch" forName="threeDotsPict" refType="b" refFor="ch" refForName="pictA3"/>
            <dgm:constr type="rOff" for="ch" forName="threeDotsPict" refType="userD" fact="-1"/>
            <dgm:constr type="bOff" for="ch" forName="threeDotsPict" refType="userD" fact="-1"/>
            <dgm:constr type="w" for="ch" forName="threeDotsPict" refType="userD" fact="3.25"/>
            <dgm:constr type="h" for="ch" forName="threeDotsPict" refType="userD" fact="3.25"/>
            <dgm:constr type="l" for="ch" forName="pictA4" refType="l" refFor="ch" refForName="space2"/>
            <dgm:constr type="b" for="ch" forName="pictA4" refType="h"/>
            <dgm:constr type="w" for="ch" forName="pictA4" refType="h" fact="0.216"/>
            <dgm:constr type="h" for="ch" forName="pictA4" refType="h" fact="0.216"/>
            <dgm:constr type="l" for="ch" forName="pictB4" refType="l" refFor="ch" refForName="space2"/>
            <dgm:constr type="b" for="ch" forName="pictB4" refType="h"/>
            <dgm:constr type="w" for="ch" forName="pictB4" refType="h" fact="0.216"/>
            <dgm:constr type="h" for="ch" forName="pictB4" refType="h" fact="0.216"/>
            <dgm:constr type="r" for="ch" forName="fourDotsPict" refType="r" refFor="ch" refForName="pictA4"/>
            <dgm:constr type="b" for="ch" forName="fourDotsPict" refType="b" refFor="ch" refForName="pictA4"/>
            <dgm:constr type="rOff" for="ch" forName="fourDotsPict" refType="userD" fact="-1"/>
            <dgm:constr type="bOff" for="ch" forName="fourDotsPict" refType="userD" fact="-1"/>
            <dgm:constr type="w" for="ch" forName="fourDotsPict" refType="userD" fact="2.5"/>
            <dgm:constr type="h" for="ch" forName="fourDotsPict" refType="userD" fact="2.5"/>
            <dgm:constr type="l" for="ch" forName="pictA5" refType="l" refFor="ch" refForName="space2"/>
            <dgm:constr type="t" for="ch" forName="pictA5" refType="h" fact="0.629"/>
            <dgm:constr type="w" for="ch" forName="pictA5" refType="h" fact="0.216"/>
            <dgm:constr type="h" for="ch" forName="pictA5" refType="h" fact="0.133"/>
            <dgm:constr type="l" for="ch" forName="pictB5" refType="l" refFor="ch" refForName="space2"/>
            <dgm:constr type="t" for="ch" forName="pictB5" refType="h" fact="0.629"/>
            <dgm:constr type="w" for="ch" forName="pictB5" refType="h" fact="0.216"/>
            <dgm:constr type="h" for="ch" forName="pictB5" refType="h" fact="0.133"/>
            <dgm:constr type="r" for="ch" forName="fiveDotsPict" refType="r" refFor="ch" refForName="pictA5"/>
            <dgm:constr type="b" for="ch" forName="fiveDotsPict" refType="b" refFor="ch" refForName="pictA5"/>
            <dgm:constr type="rOff" for="ch" forName="fiveDotsPict" refType="userD" fact="-1"/>
            <dgm:constr type="bOff" for="ch" forName="fiveDotsPict" refType="userD" fact="-1"/>
            <dgm:constr type="w" for="ch" forName="fiveDotsPict" refType="userD" fact="3.25"/>
            <dgm:constr type="h" for="ch" forName="fiveDotsPict" refType="userD" fact="3.25"/>
          </dgm:constrLst>
        </dgm:if>
        <dgm:else name="Name5">
          <dgm:constrLst>
            <dgm:constr type="userD"/>
            <dgm:constr type="w" for="ch" forName="space1" refType="h"/>
            <dgm:constr type="h" for="ch" forName="space1" refType="h"/>
            <dgm:constr type="l" for="ch" forName="space2"/>
            <dgm:constr type="w" for="ch" forName="space2" refType="h" fact="0.608"/>
            <dgm:constr type="r" for="ch" forName="pictA1" refType="w"/>
            <dgm:constr type="t" for="ch" forName="pictA1"/>
            <dgm:constr type="w" for="ch" forName="pictA1" refType="h"/>
            <dgm:constr type="h" for="ch" forName="pictA1" refType="h"/>
            <dgm:constr type="r" for="ch" forName="pictB1" refType="w"/>
            <dgm:constr type="t" for="ch" forName="pictB1"/>
            <dgm:constr type="w" for="ch" forName="pictB1" refType="h"/>
            <dgm:constr type="h" for="ch" forName="pictB1" refType="h"/>
            <dgm:constr type="r" for="ch" forName="oneDotPict" refType="r" refFor="ch" refForName="pictA1"/>
            <dgm:constr type="b" for="ch" forName="oneDotPict" refType="b" refFor="ch" refForName="pictA1"/>
            <dgm:constr type="rOff" for="ch" forName="oneDotPict" refType="userD" fact="-1"/>
            <dgm:constr type="bOff" for="ch" forName="oneDotPict" refType="userD" fact="-1"/>
            <dgm:constr type="w" for="ch" forName="oneDotPict" refType="userD"/>
            <dgm:constr type="h" for="ch" forName="oneDotPict" refType="userD"/>
            <dgm:constr type="l" for="ch" forName="pictA2"/>
            <dgm:constr type="t" for="ch" forName="pictA2"/>
            <dgm:constr type="w" for="ch" forName="pictA2" refType="h" fact="0.608"/>
            <dgm:constr type="h" for="ch" forName="pictA2" refType="h" fact="0.608"/>
            <dgm:constr type="l" for="ch" forName="pictB2"/>
            <dgm:constr type="t" for="ch" forName="pictB2"/>
            <dgm:constr type="w" for="ch" forName="pictB2" refType="h" fact="0.608"/>
            <dgm:constr type="h" for="ch" forName="pictB2" refType="h" fact="0.608"/>
            <dgm:constr type="r" for="ch" forName="twoDotsPict" refType="r" refFor="ch" refForName="pictA2"/>
            <dgm:constr type="b" for="ch" forName="twoDotsPict" refType="b" refFor="ch" refForName="pictA2"/>
            <dgm:constr type="rOff" for="ch" forName="twoDotsPict" refType="userD" fact="-1"/>
            <dgm:constr type="bOff" for="ch" forName="twoDotsPict" refType="userD" fact="-1"/>
            <dgm:constr type="w" for="ch" forName="twoDotsPict" refType="userD" fact="2.5"/>
            <dgm:constr type="h" for="ch" forName="twoDotsPict" refType="userD"/>
            <dgm:constr type="l" for="ch" forName="pictA3"/>
            <dgm:constr type="b" for="ch" forName="pictA3" refType="h"/>
            <dgm:constr type="w" for="ch" forName="pictA3" refType="h" fact="0.371"/>
            <dgm:constr type="h" for="ch" forName="pictA3" refType="h" fact="0.371"/>
            <dgm:constr type="l" for="ch" forName="pictB3"/>
            <dgm:constr type="b" for="ch" forName="pictB3" refType="h"/>
            <dgm:constr type="w" for="ch" forName="pictB3" refType="h" fact="0.371"/>
            <dgm:constr type="h" for="ch" forName="pictB3" refType="h" fact="0.371"/>
            <dgm:constr type="r" for="ch" forName="threeDotsPict" refType="r" refFor="ch" refForName="pictA3"/>
            <dgm:constr type="b" for="ch" forName="threeDotsPict" refType="b" refFor="ch" refForName="pictA3"/>
            <dgm:constr type="rOff" for="ch" forName="threeDotsPict" refType="userD" fact="-1"/>
            <dgm:constr type="bOff" for="ch" forName="threeDotsPict" refType="userD" fact="-1"/>
            <dgm:constr type="w" for="ch" forName="threeDotsPict" refType="userD" fact="3.25"/>
            <dgm:constr type="h" for="ch" forName="threeDotsPict" refType="userD" fact="3.25"/>
            <dgm:constr type="r" for="ch" forName="pictA4" refType="r" refFor="ch" refForName="space2"/>
            <dgm:constr type="b" for="ch" forName="pictA4" refType="h"/>
            <dgm:constr type="w" for="ch" forName="pictA4" refType="h" fact="0.216"/>
            <dgm:constr type="h" for="ch" forName="pictA4" refType="h" fact="0.216"/>
            <dgm:constr type="r" for="ch" forName="pictB4" refType="r" refFor="ch" refForName="space2"/>
            <dgm:constr type="b" for="ch" forName="pictB4" refType="h"/>
            <dgm:constr type="w" for="ch" forName="pictB4" refType="h" fact="0.216"/>
            <dgm:constr type="h" for="ch" forName="pictB4" refType="h" fact="0.216"/>
            <dgm:constr type="r" for="ch" forName="fourDotsPict" refType="r" refFor="ch" refForName="pictA4"/>
            <dgm:constr type="b" for="ch" forName="fourDotsPict" refType="b" refFor="ch" refForName="pictA4"/>
            <dgm:constr type="rOff" for="ch" forName="fourDotsPict" refType="userD" fact="-1"/>
            <dgm:constr type="bOff" for="ch" forName="fourDotsPict" refType="userD" fact="-1"/>
            <dgm:constr type="w" for="ch" forName="fourDotsPict" refType="userD" fact="2.5"/>
            <dgm:constr type="h" for="ch" forName="fourDotsPict" refType="userD" fact="2.5"/>
            <dgm:constr type="r" for="ch" forName="pictA5" refType="r" refFor="ch" refForName="space2"/>
            <dgm:constr type="t" for="ch" forName="pictA5" refType="h" fact="0.629"/>
            <dgm:constr type="w" for="ch" forName="pictA5" refType="h" fact="0.216"/>
            <dgm:constr type="h" for="ch" forName="pictA5" refType="h" fact="0.133"/>
            <dgm:constr type="r" for="ch" forName="pictB5" refType="r" refFor="ch" refForName="space2"/>
            <dgm:constr type="t" for="ch" forName="pictB5" refType="h" fact="0.629"/>
            <dgm:constr type="w" for="ch" forName="pictB5" refType="h" fact="0.216"/>
            <dgm:constr type="h" for="ch" forName="pictB5" refType="h" fact="0.133"/>
            <dgm:constr type="r" for="ch" forName="fiveDotsPict" refType="r" refFor="ch" refForName="pictA5"/>
            <dgm:constr type="b" for="ch" forName="fiveDotsPict" refType="b" refFor="ch" refForName="pictA5"/>
            <dgm:constr type="rOff" for="ch" forName="fiveDotsPict" refType="userD" fact="-1"/>
            <dgm:constr type="bOff" for="ch" forName="fiveDotsPict" refType="userD" fact="-1"/>
            <dgm:constr type="w" for="ch" forName="fiveDotsPict" refType="userD" fact="3.25"/>
            <dgm:constr type="h" for="ch" forName="fiveDotsPict" refType="userD" fact="3.25"/>
          </dgm:constrLst>
        </dgm:else>
      </dgm:choose>
      <dgm:layoutNode name="space1">
        <dgm:alg type="sp"/>
        <dgm:shape xmlns:r="http://schemas.openxmlformats.org/officeDocument/2006/relationships" r:blip="">
          <dgm:adjLst/>
        </dgm:shape>
      </dgm:layoutNode>
      <dgm:layoutNode name="space2">
        <dgm:alg type="sp"/>
        <dgm:shape xmlns:r="http://schemas.openxmlformats.org/officeDocument/2006/relationships" r:blip="">
          <dgm:adjLst/>
        </dgm:shape>
      </dgm:layoutNode>
      <dgm:choose name="Name6">
        <dgm:if name="Name7" axis="ch" ptType="node" func="cnt" op="gte" val="1">
          <dgm:forEach name="Name8" axis="ch" ptType="sibTrans" hideLastTrans="0" cnt="1">
            <dgm:layoutNode name="pictA1">
              <dgm:alg type="sp"/>
              <dgm:shape xmlns:r="http://schemas.openxmlformats.org/officeDocument/2006/relationships" r:blip="">
                <dgm:adjLst/>
              </dgm:shape>
              <dgm:presOf/>
              <dgm:forEach name="Name9" ref="imageRepeat"/>
            </dgm:layoutNode>
            <dgm:layoutNode name="oneDot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11" refType="userD"/>
                <dgm:constr type="h" for="ch" forName="dotPict_11" refType="userD"/>
              </dgm:constrLst>
              <dgm:layoutNode name="dotPict_1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10">
          <dgm:layoutNode name="pictB1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11">
        <dgm:if name="Name12" axis="ch" ptType="node" func="cnt" op="gte" val="2">
          <dgm:forEach name="Name13" axis="ch" ptType="sibTrans" hideLastTrans="0" st="2" cnt="1">
            <dgm:layoutNode name="pictA2">
              <dgm:alg type="sp"/>
              <dgm:shape xmlns:r="http://schemas.openxmlformats.org/officeDocument/2006/relationships" r:blip="">
                <dgm:adjLst/>
              </dgm:shape>
              <dgm:presOf/>
              <dgm:forEach name="Name14" ref="imageRepeat"/>
            </dgm:layoutNode>
            <dgm:layoutNode name="two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21" refType="userD"/>
                <dgm:constr type="h" for="ch" forName="dotPict_21" refType="userD"/>
                <dgm:constr type="l" for="ch" forName="dotPict_22" refType="userD" fact="1.5"/>
                <dgm:constr type="w" for="ch" forName="dotPict_22" refType="userD"/>
                <dgm:constr type="h" for="ch" forName="dotPict_22" refType="userD"/>
              </dgm:constrLst>
              <dgm:layoutNode name="dotPict_2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2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15">
          <dgm:layoutNode name="pictB2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16">
        <dgm:if name="Name17" axis="ch" ptType="node" func="cnt" op="gte" val="3">
          <dgm:forEach name="Name18" axis="ch" ptType="sibTrans" hideLastTrans="0" st="3" cnt="1">
            <dgm:layoutNode name="pictA3">
              <dgm:alg type="sp"/>
              <dgm:shape xmlns:r="http://schemas.openxmlformats.org/officeDocument/2006/relationships" r:blip="">
                <dgm:adjLst/>
              </dgm:shape>
              <dgm:presOf/>
              <dgm:forEach name="Name19" ref="imageRepeat"/>
            </dgm:layoutNode>
            <dgm:layoutNode name="three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Pict_31"/>
                <dgm:constr type="t" for="ch" forName="dotPict_31" refType="userD" fact="2.25"/>
                <dgm:constr type="w" for="ch" forName="dotPict_31" refType="userD"/>
                <dgm:constr type="h" for="ch" forName="dotPict_31" refType="userD"/>
                <dgm:constr type="l" for="ch" forName="dotPict_32" refType="userD" fact="1.125"/>
                <dgm:constr type="t" for="ch" forName="dotPict_32" refType="userD" fact="1.125"/>
                <dgm:constr type="w" for="ch" forName="dotPict_32" refType="userD"/>
                <dgm:constr type="h" for="ch" forName="dotPict_32" refType="userD"/>
                <dgm:constr type="l" for="ch" forName="dotPict_33" refType="userD" fact="2.25"/>
                <dgm:constr type="t" for="ch" forName="dotPict_33"/>
                <dgm:constr type="w" for="ch" forName="dotPict_33" refType="userD"/>
                <dgm:constr type="h" for="ch" forName="dotPict_33" refType="userD"/>
              </dgm:constrLst>
              <dgm:layoutNode name="dotPict_3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3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3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20">
          <dgm:layoutNode name="pictB3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21">
        <dgm:if name="Name22" axis="ch" ptType="node" func="cnt" op="gte" val="4">
          <dgm:forEach name="Name23" axis="ch" ptType="sibTrans" hideLastTrans="0" st="4" cnt="1">
            <dgm:layoutNode name="pictA4">
              <dgm:alg type="sp"/>
              <dgm:shape xmlns:r="http://schemas.openxmlformats.org/officeDocument/2006/relationships" r:blip="">
                <dgm:adjLst/>
              </dgm:shape>
              <dgm:presOf/>
              <dgm:forEach name="Name24" ref="imageRepeat"/>
            </dgm:layoutNode>
            <dgm:layoutNode name="four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41" refType="userD"/>
                <dgm:constr type="h" for="ch" forName="dotPict_41" refType="userD"/>
                <dgm:constr type="l" for="ch" forName="dotPict_42" refType="userD" fact="1.5"/>
                <dgm:constr type="w" for="ch" forName="dotPict_42" refType="userD"/>
                <dgm:constr type="h" for="ch" forName="dotPict_42" refType="userD"/>
                <dgm:constr type="t" for="ch" forName="dotPict_43" refType="userD" fact="1.5"/>
                <dgm:constr type="w" for="ch" forName="dotPict_43" refType="userD"/>
                <dgm:constr type="h" for="ch" forName="dotPict_43" refType="userD"/>
                <dgm:constr type="l" for="ch" forName="dotPict_44" refType="userD" fact="1.5"/>
                <dgm:constr type="t" for="ch" forName="dotPict_44" refType="userD" fact="1.5"/>
                <dgm:constr type="w" for="ch" forName="dotPict_44" refType="userD"/>
                <dgm:constr type="h" for="ch" forName="dotPict_44" refType="userD"/>
              </dgm:constrLst>
              <dgm:layoutNode name="dotPict_4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25">
          <dgm:layoutNode name="pictB4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26">
        <dgm:if name="Name27" axis="ch" ptType="node" func="cnt" op="gte" val="5">
          <dgm:forEach name="Name28" axis="ch" ptType="sibTrans" hideLastTrans="0" st="5" cnt="1">
            <dgm:layoutNode name="pictA5">
              <dgm:alg type="sp"/>
              <dgm:shape xmlns:r="http://schemas.openxmlformats.org/officeDocument/2006/relationships" r:blip="">
                <dgm:adjLst/>
              </dgm:shape>
              <dgm:presOf/>
              <dgm:forEach name="Name29" ref="imageRepeat"/>
            </dgm:layoutNode>
            <dgm:layoutNode name="five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Pict_51"/>
                <dgm:constr type="t" for="ch" forName="dotPict_51" refType="userD" fact="2.25"/>
                <dgm:constr type="w" for="ch" forName="dotPict_51" refType="userD"/>
                <dgm:constr type="h" for="ch" forName="dotPict_51" refType="userD"/>
                <dgm:constr type="l" for="ch" forName="dotPict_52" refType="userD" fact="1.125"/>
                <dgm:constr type="t" for="ch" forName="dotPict_52" refType="userD" fact="1.125"/>
                <dgm:constr type="w" for="ch" forName="dotPict_52" refType="userD"/>
                <dgm:constr type="h" for="ch" forName="dotPict_52" refType="userD"/>
                <dgm:constr type="l" for="ch" forName="dotPict_53" refType="userD" fact="2.25"/>
                <dgm:constr type="t" for="ch" forName="dotPict_53"/>
                <dgm:constr type="w" for="ch" forName="dotPict_53" refType="userD"/>
                <dgm:constr type="h" for="ch" forName="dotPict_53" refType="userD"/>
                <dgm:constr type="l" for="ch" forName="dotPict_54"/>
                <dgm:constr type="t" for="ch" forName="dotPict_54"/>
                <dgm:constr type="w" for="ch" forName="dotPict_54" refType="userD"/>
                <dgm:constr type="h" for="ch" forName="dotPict_54" refType="userD"/>
                <dgm:constr type="l" for="ch" forName="dotPict_55" refType="userD" fact="2.25"/>
                <dgm:constr type="t" for="ch" forName="dotPict_55" refType="userD" fact="2.25"/>
                <dgm:constr type="w" for="ch" forName="dotPict_55" refType="userD"/>
                <dgm:constr type="h" for="ch" forName="dotPict_55" refType="userD"/>
              </dgm:constrLst>
              <dgm:layoutNode name="dotPict_5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5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30">
          <dgm:layoutNode name="pictB5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</dgm:layoutNode>
    <dgm:layoutNode name="txLine">
      <dgm:choose name="Name31">
        <dgm:if name="Name32" func="var" arg="dir" op="equ" val="norm">
          <dgm:alg type="lin">
            <dgm:param type="horzAlign" val="r"/>
          </dgm:alg>
        </dgm:if>
        <dgm:else name="Name33">
          <dgm:alg type="lin">
            <dgm:param type="horzAlign" val="l"/>
            <dgm:param type="linDir" val="fromR"/>
          </dgm:alg>
        </dgm:else>
      </dgm:choose>
      <dgm:constrLst>
        <dgm:constr type="primFontSz" for="ch" ptType="node" op="equ" val="65"/>
        <dgm:constr type="w" for="ch" ptType="node" refType="primFontSz" refFor="ch" refPtType="node" fact="0.5"/>
        <dgm:constr type="h" for="ch" ptType="node" refType="h"/>
      </dgm:constrLst>
      <dgm:ruleLst>
        <dgm:rule type="primFontSz" for="ch" ptType="node" val="5" fact="NaN" max="NaN"/>
      </dgm:ruleLst>
      <dgm:forEach name="Name34" axis="ch" ptType="node">
        <dgm:choose name="Name35">
          <dgm:if name="Name36" axis="self" ptType="node" func="pos" op="equ" val="1">
            <dgm:layoutNode name="oneDot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11" refType="userD"/>
                <dgm:constr type="h" for="ch" forName="dotTx_11" refType="userD"/>
              </dgm:constrLst>
              <dgm:layoutNode name="dotTx_1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37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38" axis="self" ptType="node" func="pos" op="equ" val="2">
            <dgm:layoutNode name="two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21" refType="userD"/>
                <dgm:constr type="h" for="ch" forName="dotTx_21" refType="userD"/>
                <dgm:constr type="l" for="ch" forName="dotTx_22" refType="userD" fact="1.5"/>
                <dgm:constr type="w" for="ch" forName="dotTx_22" refType="userD"/>
                <dgm:constr type="h" for="ch" forName="dotTx_22" refType="userD"/>
              </dgm:constrLst>
              <dgm:layoutNode name="dotTx_2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2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39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0" axis="self" ptType="node" func="pos" op="equ" val="3">
            <dgm:layoutNode name="three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Tx_31"/>
                <dgm:constr type="t" for="ch" forName="dotTx_31" refType="userD" fact="2.25"/>
                <dgm:constr type="w" for="ch" forName="dotTx_31" refType="userD"/>
                <dgm:constr type="h" for="ch" forName="dotTx_31" refType="userD"/>
                <dgm:constr type="l" for="ch" forName="dotTx_32" refType="userD" fact="1.125"/>
                <dgm:constr type="t" for="ch" forName="dotTx_32" refType="userD" fact="1.125"/>
                <dgm:constr type="w" for="ch" forName="dotTx_32" refType="userD"/>
                <dgm:constr type="h" for="ch" forName="dotTx_32" refType="userD"/>
                <dgm:constr type="l" for="ch" forName="dotTx_33" refType="userD" fact="2.25"/>
                <dgm:constr type="t" for="ch" forName="dotTx_33"/>
                <dgm:constr type="w" for="ch" forName="dotTx_33" refType="userD"/>
                <dgm:constr type="h" for="ch" forName="dotTx_33" refType="userD"/>
              </dgm:constrLst>
              <dgm:layoutNode name="dotTx_3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3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3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1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2" axis="self" ptType="node" func="pos" op="equ" val="4">
            <dgm:layoutNode name="four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41" refType="userD"/>
                <dgm:constr type="h" for="ch" forName="dotTx_41" refType="userD"/>
                <dgm:constr type="l" for="ch" forName="dotTx_42" refType="userD" fact="1.5"/>
                <dgm:constr type="w" for="ch" forName="dotTx_42" refType="userD"/>
                <dgm:constr type="h" for="ch" forName="dotTx_42" refType="userD"/>
                <dgm:constr type="t" for="ch" forName="dotTx_43" refType="userD" fact="1.5"/>
                <dgm:constr type="w" for="ch" forName="dotTx_43" refType="userD"/>
                <dgm:constr type="h" for="ch" forName="dotTx_43" refType="userD"/>
                <dgm:constr type="l" for="ch" forName="dotTx_44" refType="userD" fact="1.5"/>
                <dgm:constr type="t" for="ch" forName="dotTx_44" refType="userD" fact="1.5"/>
                <dgm:constr type="w" for="ch" forName="dotTx_44" refType="userD"/>
                <dgm:constr type="h" for="ch" forName="dotTx_44" refType="userD"/>
              </dgm:constrLst>
              <dgm:layoutNode name="dotTx_4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3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4" axis="self" ptType="node" func="pos" op="equ" val="5">
            <dgm:layoutNode name="five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Tx_51"/>
                <dgm:constr type="t" for="ch" forName="dotTx_51" refType="userD" fact="2.25"/>
                <dgm:constr type="w" for="ch" forName="dotTx_51" refType="userD"/>
                <dgm:constr type="h" for="ch" forName="dotTx_51" refType="userD"/>
                <dgm:constr type="l" for="ch" forName="dotTx_52" refType="userD" fact="1.125"/>
                <dgm:constr type="t" for="ch" forName="dotTx_52" refType="userD" fact="1.125"/>
                <dgm:constr type="w" for="ch" forName="dotTx_52" refType="userD"/>
                <dgm:constr type="h" for="ch" forName="dotTx_52" refType="userD"/>
                <dgm:constr type="l" for="ch" forName="dotTx_53" refType="userD" fact="2.25"/>
                <dgm:constr type="t" for="ch" forName="dotTx_53"/>
                <dgm:constr type="w" for="ch" forName="dotTx_53" refType="userD"/>
                <dgm:constr type="h" for="ch" forName="dotTx_53" refType="userD"/>
                <dgm:constr type="l" for="ch" forName="dotTx_54"/>
                <dgm:constr type="t" for="ch" forName="dotTx_54"/>
                <dgm:constr type="w" for="ch" forName="dotTx_54" refType="userD"/>
                <dgm:constr type="h" for="ch" forName="dotTx_54" refType="userD"/>
                <dgm:constr type="l" for="ch" forName="dotTx_55" refType="userD" fact="2.25"/>
                <dgm:constr type="t" for="ch" forName="dotTx_55" refType="userD" fact="2.25"/>
                <dgm:constr type="w" for="ch" forName="dotTx_55" refType="userD"/>
                <dgm:constr type="h" for="ch" forName="dotTx_55" refType="userD"/>
              </dgm:constrLst>
              <dgm:layoutNode name="dotTx_5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5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5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else name="Name46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8806E-54D0-4546-A796-B105B59809DF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1B1ED-D60C-4576-9CEB-C385FB4B9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570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Здравствуйте. Меня зовут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Наусенко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Ева.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 хожу в детский сад «Снежинка»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Самое интересное было  собирать макет. Мы все расставили на подставке из потолочных плиток. Сделали  территорию. Добавили  игрушечные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самолеты, машинки, около полосы огоньки от мозаики , человечков,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посадили деревья из веток от кустов, ограждения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Макет готов для игры!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 макет участвовал в выставке «Моя Родина».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каждого человека есть своя Родина. Моя Родина - мой любимый поселок - Хатанга.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Здесь жили мои бабушка и дедушка, живут мои мама и папа  и мои друзья тоже.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Первое, что все видят когда прилетают  в нашу Хатангу – это аэропорт. Поэтому мы и решили сделать макет «Территория аэропорта».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сделали его все  вместе, а помогали нам наши воспитатели: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Кристина Сергеевна, Александра Александровна и Екатерина Анатольевна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Сегодня я хочу вам рассказать как мы его делали. Сначала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с нашими воспитателями сходили на экскурсию  к аэропорту, а потом когда пришли в садик придумали из чего и  как мы его будем делать.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макета нам понадобилось много коробок от молока и лекарств, цветная бумага, пластилин, трубочки, клей, ножницы, настоящие веточки от деревьев и потолочная плитка.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здания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территории сделали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девочки. Нелли и Лена обклеивали  разные коробки цветной бумагой.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Катя и Марианна и Ира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 цветной бумаги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вырезали и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наклеивали окошки, двери и крыши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Ксюша делала памятники.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Даниил и Виталик собирали вертолеты на полосу из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Степа делал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вертолет из пластилина, трубочек, который стоит около здания гостиницы «Заполярье». Мальчики из коробок от молока нарезали полосы для тротуаров и взлетной полосы.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1B1ED-D60C-4576-9CEB-C385FB4B9B2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355976" y="4797152"/>
            <a:ext cx="4320480" cy="705464"/>
          </a:xfrm>
        </p:spPr>
        <p:txBody>
          <a:bodyPr>
            <a:noAutofit/>
          </a:bodyPr>
          <a:lstStyle/>
          <a:p>
            <a:pPr algn="just"/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ТМК ДОУ «</a:t>
            </a:r>
            <a:r>
              <a:rPr lang="ru-RU" sz="1600" b="1" i="1" dirty="0" err="1" smtClean="0">
                <a:solidFill>
                  <a:schemeClr val="bg2">
                    <a:lumMod val="25000"/>
                  </a:schemeClr>
                </a:solidFill>
              </a:rPr>
              <a:t>Хатангский</a:t>
            </a: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 детский сад </a:t>
            </a:r>
          </a:p>
          <a:p>
            <a:pPr algn="just"/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комбинированного вида «Снежинка»</a:t>
            </a:r>
          </a:p>
          <a:p>
            <a:pPr algn="just"/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(старшая логопедическая группа)</a:t>
            </a:r>
          </a:p>
          <a:p>
            <a:pPr algn="just"/>
            <a:r>
              <a:rPr lang="ru-RU" sz="1600" b="1" i="1" dirty="0" smtClean="0">
                <a:solidFill>
                  <a:srgbClr val="7030A0"/>
                </a:solidFill>
              </a:rPr>
              <a:t>Воспитатель: </a:t>
            </a:r>
            <a:r>
              <a:rPr lang="ru-RU" sz="1600" b="1" i="1" dirty="0" err="1" smtClean="0">
                <a:solidFill>
                  <a:srgbClr val="7030A0"/>
                </a:solidFill>
              </a:rPr>
              <a:t>Бекирова</a:t>
            </a:r>
            <a:r>
              <a:rPr lang="ru-RU" sz="1600" b="1" i="1" dirty="0" smtClean="0">
                <a:solidFill>
                  <a:srgbClr val="7030A0"/>
                </a:solidFill>
              </a:rPr>
              <a:t> К.С.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692697"/>
            <a:ext cx="7165348" cy="1512168"/>
          </a:xfrm>
        </p:spPr>
        <p:txBody>
          <a:bodyPr/>
          <a:lstStyle/>
          <a:p>
            <a:pPr marL="182880" indent="0" algn="ctr">
              <a:buNone/>
            </a:pP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«Моя Родина»</a:t>
            </a:r>
            <a:endParaRPr lang="ru-RU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09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2952328" cy="216024"/>
          </a:xfrm>
        </p:spPr>
        <p:txBody>
          <a:bodyPr>
            <a:normAutofit fontScale="90000"/>
          </a:bodyPr>
          <a:lstStyle/>
          <a:p>
            <a:pPr algn="l"/>
            <a:endParaRPr dirty="0" lang="ru-RU"/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79512" y="171624"/>
            <a:ext cx="412845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04592"/>
            <a:ext cx="259228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Олег\Desktop\IMG_20180402_114040.jpg" id="1027" name="Picture 3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" l="-6" r="-6" t="51"/>
          <a:stretch/>
        </p:blipFill>
        <p:spPr bwMode="auto">
          <a:xfrm>
            <a:off x="4932040" y="166048"/>
            <a:ext cx="3360242" cy="45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3670032" y="4080936"/>
            <a:ext cx="388843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8558274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rrowheads="1" noChangeAspect="1"/>
          </p:cNvPicPr>
          <p:nvPr/>
        </p:nvPicPr>
        <p:blipFill>
          <a:blip cstate="print" r:embed="rId3"/>
          <a:srcRect l="109" r="95"/>
          <a:stretch>
            <a:fillRect/>
          </a:stretch>
        </p:blipFill>
        <p:spPr bwMode="auto">
          <a:xfrm>
            <a:off x="5364088" y="260648"/>
            <a:ext cx="3484610" cy="234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2483768" y="2348880"/>
            <a:ext cx="4208468" cy="236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C:\Users\Ясли\Desktop\20180503_082407.jpg" id="3" name="Picture 2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" r="57"/>
          <a:stretch/>
        </p:blipFill>
        <p:spPr bwMode="auto">
          <a:xfrm>
            <a:off x="683568" y="404664"/>
            <a:ext cx="3456384" cy="226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323528" y="4437112"/>
            <a:ext cx="345638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>
          <a:blip cstate="print" r:embed="rId7"/>
          <a:srcRect l="83"/>
          <a:stretch>
            <a:fillRect/>
          </a:stretch>
        </p:blipFill>
        <p:spPr bwMode="auto">
          <a:xfrm>
            <a:off x="5364088" y="4293096"/>
            <a:ext cx="352415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365" y="404664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57576" y="-6300700"/>
            <a:ext cx="14841649" cy="8348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864096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9" y="4941168"/>
            <a:ext cx="3096344" cy="936104"/>
          </a:xfrm>
        </p:spPr>
        <p:txBody>
          <a:bodyPr/>
          <a:lstStyle/>
          <a:p>
            <a:pPr algn="ctr" indent="0" marL="0">
              <a:buNone/>
            </a:pPr>
            <a:r>
              <a:rPr b="0" dirty="0" i="1" lang="ru-RU" smtClean="0">
                <a:solidFill>
                  <a:srgbClr val="00B050"/>
                </a:solidFill>
              </a:rPr>
              <a:t>«Ева»</a:t>
            </a:r>
            <a:endParaRPr b="0" dirty="0" i="1" lang="ru-RU">
              <a:solidFill>
                <a:srgbClr val="00B050"/>
              </a:solidFill>
            </a:endParaRPr>
          </a:p>
        </p:txBody>
      </p:sp>
      <p:pic>
        <p:nvPicPr>
          <p:cNvPr descr="C:\Documents and Settings\Admin\Рабочий стол\Садик\09.JPG" id="1026" name="Picture 2"/>
          <p:cNvPicPr>
            <a:picLocks noChangeArrowheads="1" noChangeAspect="1"/>
          </p:cNvPicPr>
          <p:nvPr/>
        </p:nvPicPr>
        <p:blipFill>
          <a:blip cstate="print" r:embed="rId3"/>
          <a:srcRect l="78" r="64" t="13"/>
          <a:stretch>
            <a:fillRect/>
          </a:stretch>
        </p:blipFill>
        <p:spPr bwMode="auto">
          <a:xfrm>
            <a:off x="179512" y="116632"/>
            <a:ext cx="3527085" cy="5071284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76580874"/>
              </p:ext>
            </p:extLst>
          </p:nvPr>
        </p:nvGraphicFramePr>
        <p:xfrm>
          <a:off x="3923928" y="1700808"/>
          <a:ext cx="4680520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cs="rId7" r:dm="rId4" r:lo="rId5" r:qs="rId6"/>
          </a:graphicData>
        </a:graphic>
      </p:graphicFrame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63284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«Моя любимая Хатанга»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08" y="1196753"/>
            <a:ext cx="8208912" cy="53285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767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013934120"/>
              </p:ext>
            </p:extLst>
          </p:nvPr>
        </p:nvGraphicFramePr>
        <p:xfrm>
          <a:off x="4579922" y="116632"/>
          <a:ext cx="439248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60806384"/>
              </p:ext>
            </p:extLst>
          </p:nvPr>
        </p:nvGraphicFramePr>
        <p:xfrm>
          <a:off x="2123728" y="2852936"/>
          <a:ext cx="2358845" cy="3480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38" y="332656"/>
            <a:ext cx="2565285" cy="34203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38" y="3861048"/>
            <a:ext cx="2409038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0" i="1" dirty="0" smtClean="0">
                <a:solidFill>
                  <a:srgbClr val="C00000"/>
                </a:solidFill>
              </a:rPr>
              <a:t>«Моя мама»</a:t>
            </a:r>
            <a:endParaRPr lang="ru-RU" sz="1800" b="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11286877"/>
              </p:ext>
            </p:extLst>
          </p:nvPr>
        </p:nvGraphicFramePr>
        <p:xfrm>
          <a:off x="251520" y="404664"/>
          <a:ext cx="871296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Admin\Рабочий стол\ВЫПУСК\Снежинка2\ISMF7069.JPG" id="2051" name="Picture 3"/>
          <p:cNvPicPr>
            <a:picLocks noChangeArrowheads="1" noChangeAspect="1"/>
          </p:cNvPicPr>
          <p:nvPr/>
        </p:nvPicPr>
        <p:blipFill>
          <a:blip cstate="print" r:embed="rId3"/>
          <a:srcRect l="40" r="37"/>
          <a:stretch>
            <a:fillRect/>
          </a:stretch>
        </p:blipFill>
        <p:spPr bwMode="auto">
          <a:xfrm>
            <a:off x="3131840" y="3278470"/>
            <a:ext cx="3096344" cy="343672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descr="C:\Documents and Settings\Admin\Рабочий стол\ВЫПУСК\Снежинка2\ISMF7072.JPG" id="2052" name="Picture 4"/>
          <p:cNvPicPr>
            <a:picLocks noChangeArrowheads="1" noChangeAspect="1"/>
          </p:cNvPicPr>
          <p:nvPr/>
        </p:nvPicPr>
        <p:blipFill>
          <a:blip cstate="print" r:embed="rId4"/>
          <a:srcRect b="128" l="74" r="140" t="131"/>
          <a:stretch>
            <a:fillRect/>
          </a:stretch>
        </p:blipFill>
        <p:spPr bwMode="auto">
          <a:xfrm>
            <a:off x="6228184" y="3593017"/>
            <a:ext cx="2808312" cy="314990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descr="C:\Documents and Settings\Admin\Рабочий стол\ВЫПУСК\Снежинка2\ISMF7127.JPG" id="5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1534988" y="-230350"/>
            <a:ext cx="6012668" cy="417646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descr="C:\Users\Олег\Desktop\IMG_0973.JPG" id="1026" name="Picture 2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1276"/>
            <a:ext cx="2566936" cy="343672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" l="55" r="55" t="91"/>
          <a:stretch/>
        </p:blipFill>
        <p:spPr bwMode="auto">
          <a:xfrm>
            <a:off x="5004048" y="3541547"/>
            <a:ext cx="3679129" cy="2851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 l="41" r="41" t="-324"/>
          <a:stretch/>
        </p:blipFill>
        <p:spPr bwMode="auto">
          <a:xfrm>
            <a:off x="5148064" y="332656"/>
            <a:ext cx="3724212" cy="273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39792"/>
            <a:ext cx="3672408" cy="26682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" t="-1"/>
          <a:stretch/>
        </p:blipFill>
        <p:spPr bwMode="auto">
          <a:xfrm>
            <a:off x="450853" y="404664"/>
            <a:ext cx="4368485" cy="309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473001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rrowheads="1" noChangeAspect="1"/>
          </p:cNvPicPr>
          <p:nvPr/>
        </p:nvPicPr>
        <p:blipFill>
          <a:blip cstate="print" r:embed="rId3"/>
          <a:srcRect l="27" r="18"/>
          <a:stretch>
            <a:fillRect/>
          </a:stretch>
        </p:blipFill>
        <p:spPr bwMode="auto">
          <a:xfrm>
            <a:off x="827584" y="620688"/>
            <a:ext cx="777686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h="88900" w="88900"/>
          </a:sp3d>
        </p:spPr>
      </p:pic>
      <p:pic>
        <p:nvPicPr>
          <p:cNvPr id="7171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 rot="4322151">
            <a:off x="1944846" y="4304642"/>
            <a:ext cx="1777597" cy="137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400" spd="slow">
        <p14:reveal/>
      </p:transition>
    </mc:Choice>
    <mc:Fallback xmlns="">
      <p:transition spd="slow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r>
              <a:rPr dirty="0" lang="ru-RU" smtClean="0" sz="1200"/>
              <a:t/>
            </a:r>
            <a:br>
              <a:rPr dirty="0" lang="ru-RU" smtClean="0" sz="1200"/>
            </a:br>
            <a:endParaRPr dirty="0" lang="ru-RU" sz="1200"/>
          </a:p>
        </p:txBody>
      </p:sp>
      <p:pic>
        <p:nvPicPr>
          <p:cNvPr id="5" name="Picture 4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4664"/>
            <a:ext cx="3912435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" l="40" r="29" t="18"/>
          <a:stretch/>
        </p:blipFill>
        <p:spPr bwMode="auto">
          <a:xfrm>
            <a:off x="251520" y="188640"/>
            <a:ext cx="3816328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Олег\Desktop\20180410_152652.jpg" id="7" name="Picture 2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" t="31"/>
          <a:stretch/>
        </p:blipFill>
        <p:spPr bwMode="auto">
          <a:xfrm>
            <a:off x="683568" y="3212976"/>
            <a:ext cx="2664296" cy="346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4211960" y="3573016"/>
            <a:ext cx="410445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69210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716</TotalTime>
  <Words>347</Words>
  <Application>Microsoft Office PowerPoint</Application>
  <PresentationFormat>Экран (4:3)</PresentationFormat>
  <Paragraphs>46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 «Моя Родина»</vt:lpstr>
      <vt:lpstr>«Ева»</vt:lpstr>
      <vt:lpstr>«Моя любимая Хатанга»</vt:lpstr>
      <vt:lpstr>«Моя мама»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малая родина»</dc:title>
  <dc:creator>Олег</dc:creator>
  <cp:lastModifiedBy>Олег</cp:lastModifiedBy>
  <cp:revision>115</cp:revision>
  <dcterms:created xsi:type="dcterms:W3CDTF">2018-04-07T01:50:47Z</dcterms:created>
  <dcterms:modified xsi:type="dcterms:W3CDTF">2018-05-03T23:40:45Z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2151623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