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9" r:id="rId3"/>
    <p:sldId id="278" r:id="rId4"/>
    <p:sldId id="280" r:id="rId5"/>
    <p:sldId id="271" r:id="rId6"/>
    <p:sldId id="273" r:id="rId7"/>
    <p:sldId id="274" r:id="rId8"/>
    <p:sldId id="275" r:id="rId9"/>
    <p:sldId id="276" r:id="rId10"/>
    <p:sldId id="277" r:id="rId11"/>
    <p:sldId id="272" r:id="rId12"/>
    <p:sldId id="257" r:id="rId13"/>
    <p:sldId id="256" r:id="rId14"/>
    <p:sldId id="259" r:id="rId15"/>
    <p:sldId id="261" r:id="rId16"/>
    <p:sldId id="260" r:id="rId17"/>
    <p:sldId id="262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disk.yandex.ru/i/Lho0VlMvJ5QPwQ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2924944"/>
            <a:ext cx="1872208" cy="1296144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17671" y="1844824"/>
            <a:ext cx="2520280" cy="1154559"/>
          </a:xfrm>
        </p:spPr>
        <p:txBody>
          <a:bodyPr/>
          <a:lstStyle/>
          <a:p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804" y="692696"/>
            <a:ext cx="3189412" cy="4511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95" y="5103371"/>
            <a:ext cx="4926902" cy="16074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8666" y="-459432"/>
            <a:ext cx="45516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sz="2000" b="1" i="1" dirty="0">
                <a:solidFill>
                  <a:schemeClr val="tx2"/>
                </a:solidFill>
              </a:rPr>
              <a:t>Р</a:t>
            </a:r>
            <a:r>
              <a:rPr lang="vi-VN" sz="2000" b="1" i="1" dirty="0" smtClean="0">
                <a:solidFill>
                  <a:schemeClr val="tx2"/>
                </a:solidFill>
              </a:rPr>
              <a:t>исунк</a:t>
            </a:r>
            <a:r>
              <a:rPr lang="ru-RU" sz="2000" b="1" i="1" dirty="0" smtClean="0">
                <a:solidFill>
                  <a:schemeClr val="tx2"/>
                </a:solidFill>
              </a:rPr>
              <a:t>и</a:t>
            </a:r>
            <a:r>
              <a:rPr lang="vi-VN" sz="2000" b="1" i="1" dirty="0" smtClean="0">
                <a:solidFill>
                  <a:schemeClr val="tx2"/>
                </a:solidFill>
              </a:rPr>
              <a:t> </a:t>
            </a:r>
            <a:endParaRPr lang="vi-VN" sz="2000" b="1" i="1" dirty="0">
              <a:solidFill>
                <a:schemeClr val="tx2"/>
              </a:solidFill>
            </a:endParaRPr>
          </a:p>
          <a:p>
            <a:pPr algn="ctr"/>
            <a:r>
              <a:rPr lang="ru-RU" sz="2000" b="1" i="1" dirty="0">
                <a:solidFill>
                  <a:schemeClr val="tx2"/>
                </a:solidFill>
              </a:rPr>
              <a:t>на асфальте на тему: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652271"/>
            <a:ext cx="4858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sz="4000" b="1" dirty="0">
                <a:solidFill>
                  <a:srgbClr val="C00000"/>
                </a:solidFill>
              </a:rPr>
              <a:t>«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67999" y="3356992"/>
            <a:ext cx="55780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sz="40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08105" y="5589240"/>
            <a:ext cx="35882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Выполнила: </a:t>
            </a:r>
            <a:r>
              <a:rPr lang="ru-RU" sz="1400" b="1" dirty="0" err="1" smtClean="0">
                <a:solidFill>
                  <a:schemeClr val="bg2">
                    <a:lumMod val="25000"/>
                  </a:schemeClr>
                </a:solidFill>
              </a:rPr>
              <a:t>Бекирова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 К.С.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воспитатель                                          высшей квалификационной категории ТМКДОУ «</a:t>
            </a:r>
            <a:r>
              <a:rPr lang="ru-RU" sz="1400" b="1" dirty="0" err="1" smtClean="0">
                <a:solidFill>
                  <a:schemeClr val="bg2">
                    <a:lumMod val="25000"/>
                  </a:schemeClr>
                </a:solidFill>
              </a:rPr>
              <a:t>Хатангский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 детский сад</a:t>
            </a:r>
          </a:p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Комбинированного вида «Снежинка»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5556" y="116632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мая 1945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самая страшная и кровопролитная война закончилась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война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закончилась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хотели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всей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Земле. 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вот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собрались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 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решили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бороться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на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Земля̀.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42879_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929" y="2011380"/>
            <a:ext cx="6869046" cy="465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0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dirty="0" smtClean="0"/>
              <a:t>Ребята,предлагаю</a:t>
            </a:r>
            <a:r>
              <a:rPr lang="ru-RU" dirty="0" smtClean="0"/>
              <a:t> </a:t>
            </a:r>
            <a:r>
              <a:rPr lang="vi-VN" dirty="0" smtClean="0"/>
              <a:t>каждому</a:t>
            </a:r>
            <a:r>
              <a:rPr lang="ru-RU" dirty="0" smtClean="0"/>
              <a:t> </a:t>
            </a:r>
            <a:r>
              <a:rPr lang="vi-VN" dirty="0" smtClean="0"/>
              <a:t>из </a:t>
            </a:r>
            <a:r>
              <a:rPr lang="vi-VN" dirty="0"/>
              <a:t>вас взять </a:t>
            </a:r>
            <a:r>
              <a:rPr lang="vi-VN" dirty="0" smtClean="0"/>
              <a:t>цветные</a:t>
            </a:r>
            <a:r>
              <a:rPr lang="ru-RU" dirty="0" smtClean="0"/>
              <a:t> </a:t>
            </a:r>
            <a:r>
              <a:rPr lang="vi-VN" dirty="0" smtClean="0"/>
              <a:t>мелки, выйти</a:t>
            </a:r>
            <a:r>
              <a:rPr lang="ru-RU" dirty="0" smtClean="0"/>
              <a:t> </a:t>
            </a:r>
            <a:r>
              <a:rPr lang="vi-VN" dirty="0" smtClean="0"/>
              <a:t>на улицу</a:t>
            </a:r>
            <a:r>
              <a:rPr lang="ru-RU" dirty="0" smtClean="0"/>
              <a:t> </a:t>
            </a:r>
            <a:r>
              <a:rPr lang="vi-VN" dirty="0" smtClean="0"/>
              <a:t>и нарисовать</a:t>
            </a:r>
            <a:r>
              <a:rPr lang="ru-RU" dirty="0" smtClean="0"/>
              <a:t> </a:t>
            </a:r>
            <a:r>
              <a:rPr lang="vi-VN" dirty="0" smtClean="0"/>
              <a:t>то</a:t>
            </a:r>
            <a:r>
              <a:rPr lang="vi-VN" dirty="0"/>
              <a:t>, что </a:t>
            </a:r>
            <a:r>
              <a:rPr lang="vi-VN" dirty="0" smtClean="0"/>
              <a:t>посчитаете</a:t>
            </a:r>
            <a:r>
              <a:rPr lang="ru-RU" dirty="0" smtClean="0"/>
              <a:t> </a:t>
            </a:r>
            <a:r>
              <a:rPr lang="vi-VN" dirty="0" smtClean="0"/>
              <a:t>для себя</a:t>
            </a:r>
            <a:r>
              <a:rPr lang="ru-RU" dirty="0" smtClean="0"/>
              <a:t> </a:t>
            </a:r>
            <a:r>
              <a:rPr lang="vi-VN" dirty="0" smtClean="0"/>
              <a:t>символом</a:t>
            </a:r>
            <a:r>
              <a:rPr lang="ru-RU" dirty="0" smtClean="0"/>
              <a:t> </a:t>
            </a:r>
            <a:r>
              <a:rPr lang="vi-VN" dirty="0" smtClean="0"/>
              <a:t>Мира</a:t>
            </a:r>
            <a:r>
              <a:rPr lang="ru-RU" dirty="0" smtClean="0"/>
              <a:t> </a:t>
            </a:r>
            <a:r>
              <a:rPr lang="vi-VN" dirty="0" smtClean="0"/>
              <a:t>на планете</a:t>
            </a:r>
            <a:r>
              <a:rPr lang="ru-RU" dirty="0" smtClean="0"/>
              <a:t> </a:t>
            </a:r>
            <a:r>
              <a:rPr lang="vi-VN" dirty="0" smtClean="0"/>
              <a:t>Земля. </a:t>
            </a:r>
            <a:r>
              <a:rPr lang="vi-VN" dirty="0"/>
              <a:t>Но пусть </a:t>
            </a:r>
            <a:r>
              <a:rPr lang="vi-VN" dirty="0" smtClean="0"/>
              <a:t>ваши</a:t>
            </a:r>
            <a:r>
              <a:rPr lang="ru-RU" dirty="0" smtClean="0"/>
              <a:t> </a:t>
            </a:r>
            <a:r>
              <a:rPr lang="vi-VN" dirty="0" smtClean="0"/>
              <a:t>рисунки</a:t>
            </a:r>
            <a:r>
              <a:rPr lang="ru-RU" dirty="0" smtClean="0"/>
              <a:t> </a:t>
            </a:r>
            <a:r>
              <a:rPr lang="vi-VN" dirty="0" smtClean="0"/>
              <a:t>будут</a:t>
            </a:r>
            <a:r>
              <a:rPr lang="ru-RU" dirty="0" smtClean="0"/>
              <a:t> </a:t>
            </a:r>
            <a:r>
              <a:rPr lang="vi-VN" dirty="0" smtClean="0"/>
              <a:t>добрые</a:t>
            </a:r>
            <a:r>
              <a:rPr lang="ru-RU" dirty="0" smtClean="0"/>
              <a:t> </a:t>
            </a:r>
            <a:r>
              <a:rPr lang="vi-VN" dirty="0" smtClean="0"/>
              <a:t>и светлые.</a:t>
            </a:r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Рисовать идём с мелками!</a:t>
            </a:r>
          </a:p>
          <a:p>
            <a:pPr algn="ctr"/>
            <a:r>
              <a:rPr lang="ru-RU" dirty="0" smtClean="0"/>
              <a:t>Убедитесь в этом сами:</a:t>
            </a:r>
          </a:p>
          <a:p>
            <a:pPr algn="ctr"/>
            <a:r>
              <a:rPr lang="ru-RU" dirty="0" smtClean="0"/>
              <a:t>И рисуем на асфальте,</a:t>
            </a:r>
          </a:p>
          <a:p>
            <a:pPr algn="ctr"/>
            <a:r>
              <a:rPr lang="ru-RU" dirty="0" smtClean="0"/>
              <a:t>Не в тетрадке, не на парте!</a:t>
            </a:r>
          </a:p>
          <a:p>
            <a:pPr algn="ctr"/>
            <a:r>
              <a:rPr lang="ru-RU" dirty="0" smtClean="0"/>
              <a:t>Все художники – поверьте, </a:t>
            </a:r>
          </a:p>
          <a:p>
            <a:pPr algn="ctr"/>
            <a:r>
              <a:rPr lang="ru-RU" dirty="0" smtClean="0"/>
              <a:t>А рисуют на асфальте – дети!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8735089" cy="293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645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4372168"/>
            <a:ext cx="3229744" cy="4249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338228" cy="578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597" y="548680"/>
            <a:ext cx="4338228" cy="578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3" y="5052545"/>
            <a:ext cx="2322781" cy="392679"/>
          </a:xfrm>
        </p:spPr>
        <p:txBody>
          <a:bodyPr>
            <a:normAutofit fontScale="92500" lnSpcReduction="10000"/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0032" y="3132291"/>
            <a:ext cx="3132900" cy="12328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473" y="572681"/>
            <a:ext cx="4392489" cy="585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2682"/>
            <a:ext cx="4392488" cy="585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18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66" y="245678"/>
            <a:ext cx="8276875" cy="6207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2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80928"/>
            <a:ext cx="2490679" cy="10060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41557" y="1385773"/>
            <a:ext cx="5544617" cy="4158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01" r="505"/>
          <a:stretch/>
        </p:blipFill>
        <p:spPr bwMode="auto">
          <a:xfrm>
            <a:off x="4495002" y="729697"/>
            <a:ext cx="4464496" cy="553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0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339752" y="1556792"/>
            <a:ext cx="4536504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626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81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427984" y="3645024"/>
            <a:ext cx="4176464" cy="81136"/>
          </a:xfrm>
        </p:spPr>
        <p:txBody>
          <a:bodyPr/>
          <a:lstStyle/>
          <a:p>
            <a:endParaRPr lang="ru-RU" sz="1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68352"/>
            <a:ext cx="4633382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59559" y="1331767"/>
            <a:ext cx="5112568" cy="383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0"/>
            <a:ext cx="349501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39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003232" cy="5809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52874" cy="618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66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27795" y="5474912"/>
            <a:ext cx="1440204" cy="432048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97602" y="5589240"/>
            <a:ext cx="1470397" cy="432048"/>
          </a:xfrm>
        </p:spPr>
        <p:txBody>
          <a:bodyPr/>
          <a:lstStyle/>
          <a:p>
            <a:r>
              <a:rPr lang="ru-RU" sz="1400" dirty="0" smtClean="0"/>
              <a:t>В</a:t>
            </a:r>
            <a:endParaRPr lang="ru-RU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39323"/>
            <a:ext cx="6411890" cy="20919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8666" y="-459432"/>
            <a:ext cx="4551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652271"/>
            <a:ext cx="48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67999" y="3356992"/>
            <a:ext cx="55780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486338"/>
            <a:ext cx="733619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12745"/>
                </a:solidFill>
              </a:rPr>
              <a:t>Все дети планеты, давайте дружить</a:t>
            </a:r>
          </a:p>
          <a:p>
            <a:pPr algn="ctr"/>
            <a:r>
              <a:rPr lang="ru-RU" sz="2400" dirty="0" smtClean="0">
                <a:solidFill>
                  <a:srgbClr val="212745"/>
                </a:solidFill>
              </a:rPr>
              <a:t>И Землю родную беречь и любить,</a:t>
            </a:r>
          </a:p>
          <a:p>
            <a:pPr algn="ctr"/>
            <a:r>
              <a:rPr lang="ru-RU" sz="2400" dirty="0" smtClean="0">
                <a:solidFill>
                  <a:srgbClr val="212745"/>
                </a:solidFill>
              </a:rPr>
              <a:t>Чтоб мир для потомков своих сохранить!</a:t>
            </a:r>
          </a:p>
          <a:p>
            <a:pPr algn="ctr"/>
            <a:r>
              <a:rPr lang="ru-RU" sz="2400" dirty="0" smtClean="0">
                <a:solidFill>
                  <a:srgbClr val="212745"/>
                </a:solidFill>
              </a:rPr>
              <a:t>Девчонки, мальчишки, нам в будущем жить!</a:t>
            </a:r>
          </a:p>
          <a:p>
            <a:pPr algn="ctr"/>
            <a:r>
              <a:rPr lang="ru-RU" sz="2400" dirty="0" smtClean="0">
                <a:solidFill>
                  <a:srgbClr val="212745"/>
                </a:solidFill>
              </a:rPr>
              <a:t>Живем мы в радостном краю,</a:t>
            </a:r>
          </a:p>
          <a:p>
            <a:pPr algn="ctr"/>
            <a:r>
              <a:rPr lang="ru-RU" sz="2400" dirty="0" smtClean="0">
                <a:solidFill>
                  <a:srgbClr val="212745"/>
                </a:solidFill>
              </a:rPr>
              <a:t>И знать его должны мы –Страну Российскую свою,</a:t>
            </a:r>
          </a:p>
          <a:p>
            <a:pPr algn="ctr"/>
            <a:r>
              <a:rPr lang="ru-RU" sz="2400" dirty="0" smtClean="0">
                <a:solidFill>
                  <a:srgbClr val="212745"/>
                </a:solidFill>
              </a:rPr>
              <a:t>Свой светлый край любимый!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9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11120" y="4634507"/>
            <a:ext cx="1872208" cy="12961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09685" y="4725144"/>
            <a:ext cx="2520280" cy="1154559"/>
          </a:xfrm>
        </p:spPr>
        <p:txBody>
          <a:bodyPr/>
          <a:lstStyle/>
          <a:p>
            <a:endParaRPr lang="ru-RU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33447"/>
            <a:ext cx="5760076" cy="1879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167"/>
            <a:ext cx="820891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just"/>
            <a:r>
              <a:rPr lang="ru-RU" sz="2800" b="1" dirty="0" smtClean="0">
                <a:solidFill>
                  <a:schemeClr val="tx2"/>
                </a:solidFill>
              </a:rPr>
              <a:t>Цель мероприятия: </a:t>
            </a:r>
            <a:r>
              <a:rPr lang="ru-RU" sz="2800" dirty="0" smtClean="0">
                <a:solidFill>
                  <a:schemeClr val="tx2"/>
                </a:solidFill>
              </a:rPr>
              <a:t>формирование в детской  среде средствами изобразительного искусства мировоззрения и духовно – нравственной атмосферы взаимоуважения; создание условий для воспитания патриотизма и любви к Родине, сохранения памяти о её героических событиях, укрепления духовной связи между людьми.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652271"/>
            <a:ext cx="48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67999" y="3356992"/>
            <a:ext cx="557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6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11120" y="4634507"/>
            <a:ext cx="1872208" cy="12961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09685" y="4725144"/>
            <a:ext cx="2520280" cy="1154559"/>
          </a:xfrm>
        </p:spPr>
        <p:txBody>
          <a:bodyPr/>
          <a:lstStyle/>
          <a:p>
            <a:endParaRPr lang="ru-RU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433150"/>
            <a:ext cx="5760076" cy="1879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167"/>
            <a:ext cx="820891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just"/>
            <a:r>
              <a:rPr lang="ru-RU" sz="2400" b="1" dirty="0" smtClean="0">
                <a:solidFill>
                  <a:schemeClr val="tx2"/>
                </a:solidFill>
              </a:rPr>
              <a:t>Участники: </a:t>
            </a:r>
            <a:r>
              <a:rPr lang="ru-RU" sz="2400" dirty="0" smtClean="0">
                <a:solidFill>
                  <a:schemeClr val="tx2"/>
                </a:solidFill>
              </a:rPr>
              <a:t>дети старшей и подготовительной групп, педагоги.</a:t>
            </a:r>
          </a:p>
          <a:p>
            <a:pPr algn="just"/>
            <a:r>
              <a:rPr lang="ru-RU" sz="2400" b="1" dirty="0" smtClean="0">
                <a:solidFill>
                  <a:schemeClr val="tx2"/>
                </a:solidFill>
              </a:rPr>
              <a:t>Сроки проведения: </a:t>
            </a:r>
            <a:r>
              <a:rPr lang="ru-RU" sz="2400" dirty="0" smtClean="0">
                <a:solidFill>
                  <a:schemeClr val="tx2"/>
                </a:solidFill>
              </a:rPr>
              <a:t>21 июня </a:t>
            </a:r>
            <a:r>
              <a:rPr lang="ru-RU" sz="2400" dirty="0" smtClean="0">
                <a:solidFill>
                  <a:schemeClr val="tx2"/>
                </a:solidFill>
              </a:rPr>
              <a:t>2024г («День Памяти и скорби» – 22 июня 1941г.).</a:t>
            </a:r>
            <a:endParaRPr lang="ru-RU" sz="2400" dirty="0" smtClean="0">
              <a:solidFill>
                <a:schemeClr val="tx2"/>
              </a:solidFill>
            </a:endParaRPr>
          </a:p>
          <a:p>
            <a:pPr algn="just"/>
            <a:endParaRPr lang="ru-RU" sz="2400" dirty="0">
              <a:solidFill>
                <a:schemeClr val="tx2"/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Мероприятие состоялось накануне Дня Памяти и скорби. Прежде чем  начали рисовать рисунки, с детьми была проведена беседа о тех страшных днях. Также для полного погружения в атмосферу войны был представлен для просмотра фильм о детях войны. Каждый </a:t>
            </a:r>
            <a:r>
              <a:rPr lang="ru-RU" dirty="0" smtClean="0">
                <a:solidFill>
                  <a:schemeClr val="tx2"/>
                </a:solidFill>
              </a:rPr>
              <a:t>ребенок постарался и с большим увлечением  старательно выводил мелом на шероховатом асфальте свои рисунки: чистое небо, яркое солнце, белые голуби, воздушные шары и многое другое.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652271"/>
            <a:ext cx="48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67999" y="3356992"/>
            <a:ext cx="557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2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9 М</a:t>
            </a:r>
            <a:r>
              <a:rPr lang="vi-VN" sz="1600" dirty="0" smtClean="0"/>
              <a:t>а̀я</a:t>
            </a:r>
            <a:r>
              <a:rPr lang="ru-RU" sz="1600" dirty="0" smtClean="0"/>
              <a:t> </a:t>
            </a:r>
            <a:r>
              <a:rPr lang="vi-VN" sz="1600" dirty="0" smtClean="0"/>
              <a:t>мы отмеча̀ли</a:t>
            </a:r>
            <a:r>
              <a:rPr lang="ru-RU" sz="1600" dirty="0" smtClean="0"/>
              <a:t> </a:t>
            </a:r>
            <a:r>
              <a:rPr lang="vi-VN" sz="1600" dirty="0" smtClean="0"/>
              <a:t>велѝкий</a:t>
            </a:r>
            <a:r>
              <a:rPr lang="ru-RU" sz="1600" dirty="0" smtClean="0"/>
              <a:t> </a:t>
            </a:r>
            <a:r>
              <a:rPr lang="vi-VN" sz="1600" dirty="0" smtClean="0"/>
              <a:t>пра̀здник</a:t>
            </a:r>
            <a:r>
              <a:rPr lang="ru-RU" sz="1600" dirty="0" smtClean="0"/>
              <a:t> </a:t>
            </a:r>
            <a:r>
              <a:rPr lang="vi-VN" sz="1600" dirty="0" smtClean="0"/>
              <a:t>–</a:t>
            </a:r>
            <a:r>
              <a:rPr lang="ru-RU" sz="1600" dirty="0" smtClean="0"/>
              <a:t> </a:t>
            </a:r>
            <a:r>
              <a:rPr lang="vi-VN" sz="1600" dirty="0" smtClean="0"/>
              <a:t>День </a:t>
            </a:r>
            <a:r>
              <a:rPr lang="vi-VN" sz="1600" dirty="0"/>
              <a:t>Побѐды. Вот уже как </a:t>
            </a:r>
            <a:r>
              <a:rPr lang="vi-VN" sz="1600" dirty="0" smtClean="0"/>
              <a:t>7</a:t>
            </a:r>
            <a:r>
              <a:rPr lang="ru-RU" sz="1600" dirty="0" smtClean="0"/>
              <a:t>8</a:t>
            </a:r>
            <a:r>
              <a:rPr lang="vi-VN" sz="1600" dirty="0" smtClean="0"/>
              <a:t> </a:t>
            </a:r>
            <a:r>
              <a:rPr lang="vi-VN" sz="1600" dirty="0"/>
              <a:t>лет, </a:t>
            </a:r>
            <a:r>
              <a:rPr lang="vi-VN" sz="1600" dirty="0" smtClean="0"/>
              <a:t>ежего̀дно</a:t>
            </a:r>
            <a:r>
              <a:rPr lang="ru-RU" sz="1600" dirty="0" smtClean="0"/>
              <a:t> </a:t>
            </a:r>
            <a:r>
              <a:rPr lang="vi-VN" sz="1600" dirty="0" smtClean="0"/>
              <a:t>прохо̀дят</a:t>
            </a:r>
            <a:r>
              <a:rPr lang="ru-RU" sz="1600" dirty="0" smtClean="0"/>
              <a:t> </a:t>
            </a:r>
            <a:r>
              <a:rPr lang="vi-VN" sz="1600" dirty="0" smtClean="0"/>
              <a:t>пара̀ды</a:t>
            </a:r>
            <a:r>
              <a:rPr lang="ru-RU" sz="1600" dirty="0" smtClean="0"/>
              <a:t> </a:t>
            </a:r>
            <a:r>
              <a:rPr lang="vi-VN" sz="1600" dirty="0" smtClean="0"/>
              <a:t>побѐды</a:t>
            </a:r>
            <a:r>
              <a:rPr lang="vi-VN" sz="1600" dirty="0"/>
              <a:t>, концѐрты, </a:t>
            </a:r>
            <a:r>
              <a:rPr lang="vi-VN" sz="1600" dirty="0" smtClean="0"/>
              <a:t>шѐствие</a:t>
            </a:r>
            <a:r>
              <a:rPr lang="ru-RU" sz="1600" dirty="0" smtClean="0"/>
              <a:t> </a:t>
            </a:r>
            <a:r>
              <a:rPr lang="vi-VN" sz="1600" dirty="0" smtClean="0"/>
              <a:t>бессмѐртного</a:t>
            </a:r>
            <a:r>
              <a:rPr lang="ru-RU" sz="1600" dirty="0" smtClean="0"/>
              <a:t> </a:t>
            </a:r>
            <a:r>
              <a:rPr lang="vi-VN" sz="1600" dirty="0" smtClean="0"/>
              <a:t>полка̀</a:t>
            </a:r>
            <a:r>
              <a:rPr lang="ru-RU" sz="1600" dirty="0" smtClean="0"/>
              <a:t> </a:t>
            </a:r>
            <a:r>
              <a:rPr lang="vi-VN" sz="1600" dirty="0" smtClean="0"/>
              <a:t>и мно̀го-мно̀го</a:t>
            </a:r>
            <a:r>
              <a:rPr lang="ru-RU" sz="1600" dirty="0" smtClean="0"/>
              <a:t> </a:t>
            </a:r>
            <a:r>
              <a:rPr lang="vi-VN" sz="1600" dirty="0" smtClean="0"/>
              <a:t>другѝх</a:t>
            </a:r>
            <a:r>
              <a:rPr lang="ru-RU" sz="1600" dirty="0" smtClean="0"/>
              <a:t> </a:t>
            </a:r>
            <a:r>
              <a:rPr lang="vi-VN" sz="1600" dirty="0" smtClean="0"/>
              <a:t>мероприя̀тий</a:t>
            </a:r>
            <a:r>
              <a:rPr lang="vi-VN" sz="1600" dirty="0"/>
              <a:t>, </a:t>
            </a:r>
            <a:r>
              <a:rPr lang="vi-VN" sz="1600" dirty="0" smtClean="0"/>
              <a:t>кото̀рые</a:t>
            </a:r>
            <a:r>
              <a:rPr lang="ru-RU" sz="1600" dirty="0" smtClean="0"/>
              <a:t> </a:t>
            </a:r>
            <a:r>
              <a:rPr lang="vi-VN" sz="1600" dirty="0" smtClean="0"/>
              <a:t>несу̀т</a:t>
            </a:r>
            <a:r>
              <a:rPr lang="ru-RU" sz="1600" dirty="0" smtClean="0"/>
              <a:t> </a:t>
            </a:r>
            <a:r>
              <a:rPr lang="vi-VN" sz="1600" dirty="0" smtClean="0"/>
              <a:t>дань уважѐния</a:t>
            </a:r>
            <a:r>
              <a:rPr lang="ru-RU" sz="1600" dirty="0" smtClean="0"/>
              <a:t> </a:t>
            </a:r>
            <a:r>
              <a:rPr lang="vi-VN" sz="1600" dirty="0" smtClean="0"/>
              <a:t>и преклонѐния</a:t>
            </a:r>
            <a:r>
              <a:rPr lang="ru-RU" sz="1600" dirty="0" smtClean="0"/>
              <a:t> </a:t>
            </a:r>
            <a:r>
              <a:rPr lang="vi-VN" sz="1600" dirty="0" smtClean="0"/>
              <a:t>пѐред</a:t>
            </a:r>
            <a:r>
              <a:rPr lang="ru-RU" sz="1600" dirty="0" smtClean="0"/>
              <a:t> </a:t>
            </a:r>
            <a:r>
              <a:rPr lang="vi-VN" sz="1600" dirty="0" smtClean="0"/>
              <a:t>тѐми</a:t>
            </a:r>
            <a:r>
              <a:rPr lang="vi-VN" sz="1600" dirty="0"/>
              <a:t>, кто </a:t>
            </a:r>
            <a:r>
              <a:rPr lang="vi-VN" sz="1600" dirty="0" smtClean="0"/>
              <a:t>вы̀стоял</a:t>
            </a:r>
            <a:r>
              <a:rPr lang="ru-RU" sz="1600" dirty="0" smtClean="0"/>
              <a:t> </a:t>
            </a:r>
            <a:r>
              <a:rPr lang="vi-VN" sz="1600" dirty="0" smtClean="0"/>
              <a:t>и сдѐлал</a:t>
            </a:r>
            <a:r>
              <a:rPr lang="ru-RU" sz="1600" dirty="0" smtClean="0"/>
              <a:t> </a:t>
            </a:r>
            <a:r>
              <a:rPr lang="vi-VN" sz="1600" dirty="0" smtClean="0"/>
              <a:t>так</a:t>
            </a:r>
            <a:r>
              <a:rPr lang="vi-VN" sz="1600" dirty="0"/>
              <a:t>, </a:t>
            </a:r>
            <a:r>
              <a:rPr lang="vi-VN" sz="1600" dirty="0" smtClean="0"/>
              <a:t>что̀бы</a:t>
            </a:r>
            <a:r>
              <a:rPr lang="ru-RU" sz="1600" dirty="0" smtClean="0"/>
              <a:t> </a:t>
            </a:r>
            <a:r>
              <a:rPr lang="vi-VN" sz="1600" dirty="0" smtClean="0"/>
              <a:t>сего̀дня</a:t>
            </a:r>
            <a:r>
              <a:rPr lang="ru-RU" sz="1600" dirty="0" smtClean="0"/>
              <a:t> </a:t>
            </a:r>
            <a:r>
              <a:rPr lang="vi-VN" sz="1600" dirty="0" smtClean="0"/>
              <a:t>мы жѝли</a:t>
            </a:r>
            <a:r>
              <a:rPr lang="ru-RU" sz="1600" dirty="0" smtClean="0"/>
              <a:t> </a:t>
            </a:r>
            <a:r>
              <a:rPr lang="vi-VN" sz="1600" dirty="0" smtClean="0"/>
              <a:t>в </a:t>
            </a:r>
            <a:r>
              <a:rPr lang="vi-VN" sz="1600" dirty="0"/>
              <a:t>мѝре. 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432136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Стать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205" y="4581128"/>
            <a:ext cx="3474267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58765454_0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650" y="1340768"/>
            <a:ext cx="3710306" cy="246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11960" y="3810478"/>
            <a:ext cx="50405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 dirty="0"/>
              <a:t>Чтобы люди не забывали эту войну, помнили тех, кто отдал свою жизнь, чтобы жили мы с вами в мире – во многих городах был зажжен Вечный огонь. </a:t>
            </a:r>
          </a:p>
        </p:txBody>
      </p:sp>
      <p:pic>
        <p:nvPicPr>
          <p:cNvPr id="7" name="Рисунок 6" descr="Дошкольникам Суровикино рассказали о Великой Отечественной войне к юбилею победы под Сталинградом Волгоград 134.SU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3528392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065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1600" dirty="0" smtClean="0"/>
              <a:t>Приближа̀ется</a:t>
            </a:r>
            <a:r>
              <a:rPr lang="ru-RU" sz="1600" dirty="0" smtClean="0"/>
              <a:t> </a:t>
            </a:r>
            <a:r>
              <a:rPr lang="vi-VN" sz="1600" dirty="0" smtClean="0"/>
              <a:t>22 ию̀ня–одна̀</a:t>
            </a:r>
            <a:r>
              <a:rPr lang="ru-RU" sz="1600" dirty="0" smtClean="0"/>
              <a:t> </a:t>
            </a:r>
            <a:r>
              <a:rPr lang="vi-VN" sz="1600" dirty="0" smtClean="0"/>
              <a:t>из са̀мых</a:t>
            </a:r>
            <a:r>
              <a:rPr lang="ru-RU" sz="1600" dirty="0" smtClean="0"/>
              <a:t> </a:t>
            </a:r>
            <a:r>
              <a:rPr lang="vi-VN" sz="1600" dirty="0" smtClean="0"/>
              <a:t>печа̀льных</a:t>
            </a:r>
            <a:r>
              <a:rPr lang="ru-RU" sz="1600" dirty="0" smtClean="0"/>
              <a:t> </a:t>
            </a:r>
            <a:r>
              <a:rPr lang="vi-VN" sz="1600" dirty="0" smtClean="0"/>
              <a:t>дат </a:t>
            </a:r>
            <a:r>
              <a:rPr lang="vi-VN" sz="1600" dirty="0"/>
              <a:t>в </a:t>
            </a:r>
            <a:r>
              <a:rPr lang="vi-VN" sz="1600" dirty="0" smtClean="0"/>
              <a:t>исто̀рии</a:t>
            </a:r>
            <a:r>
              <a:rPr lang="ru-RU" sz="1600" dirty="0" smtClean="0"/>
              <a:t> </a:t>
            </a:r>
            <a:r>
              <a:rPr lang="vi-VN" sz="1600" dirty="0" smtClean="0"/>
              <a:t>на̀шей</a:t>
            </a:r>
            <a:r>
              <a:rPr lang="ru-RU" sz="1600" dirty="0" smtClean="0"/>
              <a:t> </a:t>
            </a:r>
            <a:r>
              <a:rPr lang="vi-VN" sz="1600" dirty="0" smtClean="0"/>
              <a:t>страны̀–День па̀мяти</a:t>
            </a:r>
            <a:r>
              <a:rPr lang="ru-RU" sz="1600" dirty="0" smtClean="0"/>
              <a:t> </a:t>
            </a:r>
            <a:r>
              <a:rPr lang="vi-VN" sz="1600" dirty="0" smtClean="0"/>
              <a:t>и </a:t>
            </a:r>
            <a:r>
              <a:rPr lang="vi-VN" sz="1600" dirty="0"/>
              <a:t>ско̀рби, день </a:t>
            </a:r>
            <a:r>
              <a:rPr lang="vi-VN" sz="1600" dirty="0" smtClean="0"/>
              <a:t>нача̀ла</a:t>
            </a:r>
            <a:r>
              <a:rPr lang="ru-RU" sz="1600" dirty="0" smtClean="0"/>
              <a:t> </a:t>
            </a:r>
            <a:r>
              <a:rPr lang="vi-VN" sz="1600" dirty="0" smtClean="0"/>
              <a:t>Велѝкой</a:t>
            </a:r>
            <a:r>
              <a:rPr lang="ru-RU" sz="1600" dirty="0" smtClean="0"/>
              <a:t> </a:t>
            </a:r>
            <a:r>
              <a:rPr lang="vi-VN" sz="1600" dirty="0" smtClean="0"/>
              <a:t>Отѐчественной</a:t>
            </a:r>
            <a:r>
              <a:rPr lang="ru-RU" sz="1600" dirty="0" smtClean="0"/>
              <a:t> </a:t>
            </a:r>
            <a:r>
              <a:rPr lang="vi-VN" sz="1600" dirty="0" smtClean="0"/>
              <a:t>войны̀</a:t>
            </a:r>
            <a:r>
              <a:rPr lang="vi-VN" sz="1600" dirty="0"/>
              <a:t>. </a:t>
            </a:r>
            <a:r>
              <a:rPr lang="vi-VN" sz="1600" dirty="0" smtClean="0"/>
              <a:t>Ра̀но</a:t>
            </a:r>
            <a:r>
              <a:rPr lang="ru-RU" sz="1600" dirty="0" smtClean="0"/>
              <a:t> </a:t>
            </a:r>
            <a:r>
              <a:rPr lang="vi-VN" sz="1600" dirty="0" smtClean="0"/>
              <a:t>у̀тром</a:t>
            </a:r>
            <a:r>
              <a:rPr lang="ru-RU" sz="1600" dirty="0" smtClean="0"/>
              <a:t> </a:t>
            </a:r>
            <a:r>
              <a:rPr lang="vi-VN" sz="1600" dirty="0" smtClean="0"/>
              <a:t>22 ию̀ня</a:t>
            </a:r>
            <a:r>
              <a:rPr lang="ru-RU" sz="1600" dirty="0" smtClean="0"/>
              <a:t> </a:t>
            </a:r>
            <a:r>
              <a:rPr lang="vi-VN" sz="1600" dirty="0" smtClean="0"/>
              <a:t>1941 </a:t>
            </a:r>
            <a:r>
              <a:rPr lang="vi-VN" sz="1600" dirty="0"/>
              <a:t>го̀д </a:t>
            </a:r>
            <a:r>
              <a:rPr lang="vi-VN" sz="1600" dirty="0" smtClean="0"/>
              <a:t>без объявлѐния</a:t>
            </a:r>
            <a:r>
              <a:rPr lang="ru-RU" sz="1600" dirty="0" smtClean="0"/>
              <a:t> </a:t>
            </a:r>
            <a:r>
              <a:rPr lang="vi-VN" sz="1600" dirty="0" smtClean="0"/>
              <a:t>войны̀</a:t>
            </a:r>
            <a:r>
              <a:rPr lang="ru-RU" sz="1600" dirty="0" smtClean="0"/>
              <a:t> </a:t>
            </a:r>
            <a:r>
              <a:rPr lang="vi-VN" sz="1600" dirty="0" smtClean="0"/>
              <a:t>фашѝстская</a:t>
            </a:r>
            <a:r>
              <a:rPr lang="ru-RU" sz="1600" dirty="0" smtClean="0"/>
              <a:t> </a:t>
            </a:r>
            <a:r>
              <a:rPr lang="vi-VN" sz="1600" dirty="0" smtClean="0"/>
              <a:t>Герма̀ния</a:t>
            </a:r>
            <a:r>
              <a:rPr lang="ru-RU" sz="1600" dirty="0" smtClean="0"/>
              <a:t> </a:t>
            </a:r>
            <a:r>
              <a:rPr lang="vi-VN" sz="1600" dirty="0" smtClean="0"/>
              <a:t>напа̀ла</a:t>
            </a:r>
            <a:r>
              <a:rPr lang="ru-RU" sz="1600" dirty="0" smtClean="0"/>
              <a:t> </a:t>
            </a:r>
            <a:r>
              <a:rPr lang="vi-VN" sz="1600" dirty="0" smtClean="0"/>
              <a:t>на Совѐтский</a:t>
            </a:r>
            <a:r>
              <a:rPr lang="ru-RU" sz="1600" dirty="0" smtClean="0"/>
              <a:t> </a:t>
            </a:r>
            <a:r>
              <a:rPr lang="vi-VN" sz="1600" dirty="0" smtClean="0"/>
              <a:t>Сою̀з</a:t>
            </a:r>
            <a:r>
              <a:rPr lang="vi-VN" sz="1600" dirty="0"/>
              <a:t>.</a:t>
            </a:r>
            <a:endParaRPr lang="ru-RU" sz="1600" dirty="0"/>
          </a:p>
        </p:txBody>
      </p:sp>
      <p:pic>
        <p:nvPicPr>
          <p:cNvPr id="3" name="Picture 5" descr="a9f4222015d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73" y="1175434"/>
            <a:ext cx="7488237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2919" y="5995084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1600" dirty="0"/>
              <a:t>Солда̀ты, </a:t>
            </a:r>
            <a:r>
              <a:rPr lang="vi-VN" sz="1600" dirty="0" smtClean="0"/>
              <a:t>уходѝвшие</a:t>
            </a:r>
            <a:r>
              <a:rPr lang="ru-RU" sz="1600" dirty="0" smtClean="0"/>
              <a:t> </a:t>
            </a:r>
            <a:r>
              <a:rPr lang="vi-VN" sz="1600" dirty="0" smtClean="0"/>
              <a:t>на </a:t>
            </a:r>
            <a:r>
              <a:rPr lang="vi-VN" sz="1600" dirty="0"/>
              <a:t>фронт, </a:t>
            </a:r>
            <a:r>
              <a:rPr lang="vi-VN" sz="1600" dirty="0" smtClean="0"/>
              <a:t>свя̀то</a:t>
            </a:r>
            <a:r>
              <a:rPr lang="ru-RU" sz="1600" dirty="0" smtClean="0"/>
              <a:t> </a:t>
            </a:r>
            <a:r>
              <a:rPr lang="vi-VN" sz="1600" dirty="0" smtClean="0"/>
              <a:t>вѐрили</a:t>
            </a:r>
            <a:r>
              <a:rPr lang="ru-RU" sz="1600" dirty="0" smtClean="0"/>
              <a:t> </a:t>
            </a:r>
            <a:r>
              <a:rPr lang="vi-VN" sz="1600" dirty="0" smtClean="0"/>
              <a:t>в </a:t>
            </a:r>
            <a:r>
              <a:rPr lang="vi-VN" sz="1600" dirty="0"/>
              <a:t>Побѐду, </a:t>
            </a:r>
            <a:r>
              <a:rPr lang="vi-VN" sz="1600" dirty="0" smtClean="0"/>
              <a:t>потому̀</a:t>
            </a:r>
            <a:r>
              <a:rPr lang="ru-RU" sz="1600" dirty="0" smtClean="0"/>
              <a:t> </a:t>
            </a:r>
            <a:r>
              <a:rPr lang="vi-VN" sz="1600" dirty="0" smtClean="0"/>
              <a:t>что они</a:t>
            </a:r>
            <a:r>
              <a:rPr lang="ru-RU" sz="1600" dirty="0" smtClean="0"/>
              <a:t> </a:t>
            </a:r>
            <a:r>
              <a:rPr lang="vi-VN" sz="1600" dirty="0" smtClean="0"/>
              <a:t>̀шли боро̀ться</a:t>
            </a:r>
            <a:r>
              <a:rPr lang="ru-RU" sz="1600" dirty="0" smtClean="0"/>
              <a:t> </a:t>
            </a:r>
            <a:r>
              <a:rPr lang="vi-VN" sz="1600" dirty="0" smtClean="0"/>
              <a:t>за пра̀вое</a:t>
            </a:r>
            <a:r>
              <a:rPr lang="ru-RU" sz="1600" dirty="0" smtClean="0"/>
              <a:t> </a:t>
            </a:r>
            <a:r>
              <a:rPr lang="vi-VN" sz="1600" dirty="0" smtClean="0"/>
              <a:t>дѐло</a:t>
            </a:r>
            <a:r>
              <a:rPr lang="vi-VN" sz="1600" dirty="0"/>
              <a:t>, </a:t>
            </a:r>
            <a:r>
              <a:rPr lang="vi-VN" sz="1600" dirty="0" smtClean="0"/>
              <a:t>онѝ</a:t>
            </a:r>
            <a:r>
              <a:rPr lang="ru-RU" sz="1600" dirty="0" smtClean="0"/>
              <a:t> </a:t>
            </a:r>
            <a:r>
              <a:rPr lang="vi-VN" sz="1600" dirty="0" smtClean="0"/>
              <a:t>шли защища̀ть</a:t>
            </a:r>
            <a:r>
              <a:rPr lang="ru-RU" sz="1600" dirty="0" smtClean="0"/>
              <a:t> </a:t>
            </a:r>
            <a:r>
              <a:rPr lang="vi-VN" sz="1600" dirty="0" smtClean="0"/>
              <a:t>свою̀</a:t>
            </a:r>
            <a:r>
              <a:rPr lang="ru-RU" sz="1600" dirty="0" smtClean="0"/>
              <a:t> </a:t>
            </a:r>
            <a:r>
              <a:rPr lang="vi-VN" sz="1600" dirty="0" smtClean="0"/>
              <a:t>Ро̀дину</a:t>
            </a:r>
            <a:r>
              <a:rPr lang="vi-VN" sz="1600" dirty="0"/>
              <a:t>, </a:t>
            </a:r>
            <a:r>
              <a:rPr lang="vi-VN" sz="1600" dirty="0" smtClean="0"/>
              <a:t>своѝ</a:t>
            </a:r>
            <a:r>
              <a:rPr lang="ru-RU" sz="1600" dirty="0" smtClean="0"/>
              <a:t> </a:t>
            </a:r>
            <a:r>
              <a:rPr lang="vi-VN" sz="1600" dirty="0" smtClean="0"/>
              <a:t>сѐмьи</a:t>
            </a:r>
            <a:r>
              <a:rPr lang="vi-VN" sz="1600" dirty="0"/>
              <a:t>, </a:t>
            </a:r>
            <a:r>
              <a:rPr lang="vi-VN" sz="1600" dirty="0" smtClean="0"/>
              <a:t>своѝх</a:t>
            </a:r>
            <a:r>
              <a:rPr lang="ru-RU" sz="1600" dirty="0" smtClean="0"/>
              <a:t> </a:t>
            </a:r>
            <a:r>
              <a:rPr lang="vi-VN" sz="1600" dirty="0" smtClean="0"/>
              <a:t>детѐй</a:t>
            </a:r>
            <a:r>
              <a:rPr lang="vi-VN" sz="1600" dirty="0"/>
              <a:t>, матерѐй, жён, </a:t>
            </a:r>
            <a:r>
              <a:rPr lang="vi-VN" sz="1600" dirty="0" smtClean="0"/>
              <a:t>онѝ</a:t>
            </a:r>
            <a:r>
              <a:rPr lang="ru-RU" sz="1600" dirty="0" smtClean="0"/>
              <a:t> </a:t>
            </a:r>
            <a:r>
              <a:rPr lang="vi-VN" sz="1600" dirty="0" smtClean="0"/>
              <a:t>шли защища̀ть</a:t>
            </a:r>
            <a:r>
              <a:rPr lang="ru-RU" sz="1600" dirty="0" smtClean="0"/>
              <a:t> </a:t>
            </a:r>
            <a:r>
              <a:rPr lang="vi-VN" sz="1600" dirty="0" smtClean="0"/>
              <a:t>свой </a:t>
            </a:r>
            <a:r>
              <a:rPr lang="vi-VN" sz="1600" dirty="0"/>
              <a:t>дом. На фронт </a:t>
            </a:r>
            <a:r>
              <a:rPr lang="vi-VN" sz="1600" dirty="0" smtClean="0"/>
              <a:t>уходѝли</a:t>
            </a:r>
            <a:r>
              <a:rPr lang="ru-RU" sz="1600" dirty="0" smtClean="0"/>
              <a:t> </a:t>
            </a:r>
            <a:r>
              <a:rPr lang="vi-VN" sz="1600" dirty="0" smtClean="0"/>
              <a:t>не то̀лько</a:t>
            </a:r>
            <a:r>
              <a:rPr lang="ru-RU" sz="1600" dirty="0" smtClean="0"/>
              <a:t> </a:t>
            </a:r>
            <a:r>
              <a:rPr lang="vi-VN" sz="1600" dirty="0" smtClean="0"/>
              <a:t>мужчѝны</a:t>
            </a:r>
            <a:r>
              <a:rPr lang="vi-VN" sz="1600" dirty="0"/>
              <a:t>, но и жѐнщины.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5148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как вы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думаете, кому особенно страшно и тяжело было во время войны? (ответы детей)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08720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-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испытывали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голод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ужасным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всегда, каждую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испытывали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страха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бомбёжками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издевательством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фашистов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смертью 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своих близких;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тем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их дом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разбомбить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негде будет жить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ужаса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взрослели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старались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хватало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Али-баба: доклад дети-герои ввов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77"/>
          <a:stretch/>
        </p:blipFill>
        <p:spPr bwMode="auto">
          <a:xfrm>
            <a:off x="395536" y="3501008"/>
            <a:ext cx="8181612" cy="31409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MEGAPRESSA.RU &quot; Детям войны в Ульяновской области предоставят льготы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867" y="1556792"/>
            <a:ext cx="2670621" cy="1802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38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9679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вы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ду̀маете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какѝми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ка̀чествами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облада̀ли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дѐти-геро̀и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Какѝми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онѝ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бы̀ли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(ответы детей)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-Детѐй,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жѝвших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врѐмя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войны̀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называ̀ли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«дѐти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войны̀</a:t>
            </a:r>
            <a:r>
              <a:rPr lang="vi-V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̀было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счастлѝвого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дѐтства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̀забрала̀ война̀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(Смотрите «Дети войны» ссылка: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«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https://disk.yandex.ru/i/Lho0VlMvJ5QPwQ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вы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ду̀маете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 чём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мечта̀ли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дѐти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врѐмя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Войны̀?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(ответы детей)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Дети и война (36 фотографий), photo: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2592288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Исторический момент: хлебные карточки — от введения до отмены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56" y="3933056"/>
            <a:ext cx="3672408" cy="2637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&quot;Новый Геродот&quot; * Просмотр темы - A la guerre comme, a la guerre!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147" y="1519240"/>
            <a:ext cx="3452986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86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виг тыла.Будни войны.Великая Отечественная.1941-1945 года.Основные события,фотографии,уникальные документы,архив,воспоминан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548680"/>
            <a:ext cx="4428257" cy="2942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Дети и война (36 фотографий), photo: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1048"/>
            <a:ext cx="3906316" cy="2712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Дети и война (36 фотографий), photo:3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168352" cy="37170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97768" y="18864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Ребята, вы сейчас посмотрели фотографии, фильм о том, как жили дети во время войны и какое у них было страшное детство.</a:t>
            </a:r>
          </a:p>
          <a:p>
            <a:r>
              <a:rPr lang="ru-RU" dirty="0" smtClean="0"/>
              <a:t> - Теперь подумайте и скажите, у вас     </a:t>
            </a:r>
            <a:endParaRPr lang="ru-RU" dirty="0"/>
          </a:p>
          <a:p>
            <a:r>
              <a:rPr lang="ru-RU" dirty="0" smtClean="0"/>
              <a:t>    счастливое детство? Почему?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63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263</TotalTime>
  <Words>753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кристина</cp:lastModifiedBy>
  <cp:revision>45</cp:revision>
  <dcterms:created xsi:type="dcterms:W3CDTF">2020-06-17T15:32:54Z</dcterms:created>
  <dcterms:modified xsi:type="dcterms:W3CDTF">2024-06-20T13:22:00Z</dcterms:modified>
</cp:coreProperties>
</file>