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22" r:id="rId3"/>
    <p:sldId id="318" r:id="rId4"/>
    <p:sldId id="317" r:id="rId5"/>
    <p:sldId id="314" r:id="rId6"/>
    <p:sldId id="321" r:id="rId7"/>
    <p:sldId id="319" r:id="rId8"/>
    <p:sldId id="320" r:id="rId9"/>
    <p:sldId id="324" r:id="rId10"/>
    <p:sldId id="323" r:id="rId11"/>
    <p:sldId id="325" r:id="rId12"/>
    <p:sldId id="326" r:id="rId13"/>
    <p:sldId id="327" r:id="rId14"/>
    <p:sldId id="328" r:id="rId15"/>
    <p:sldId id="32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4FB44-C049-4A3E-BF61-55921E53C5F5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F344F-5E8A-4973-90CD-BB13BCBE0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8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344F-5E8A-4973-90CD-BB13BCBE028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31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Марк</a:t>
            </a:r>
            <a:r>
              <a:rPr lang="ru-RU" baseline="0" dirty="0"/>
              <a:t> Бернес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344F-5E8A-4973-90CD-BB13BCBE028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0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Марк</a:t>
            </a:r>
            <a:r>
              <a:rPr lang="ru-RU" baseline="0" dirty="0"/>
              <a:t> Бернес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344F-5E8A-4973-90CD-BB13BCBE028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06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Марк</a:t>
            </a:r>
            <a:r>
              <a:rPr lang="ru-RU" baseline="0" dirty="0"/>
              <a:t> Бернес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344F-5E8A-4973-90CD-BB13BCBE028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0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Марк</a:t>
            </a:r>
            <a:r>
              <a:rPr lang="ru-RU" baseline="0" dirty="0"/>
              <a:t> Бернес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344F-5E8A-4973-90CD-BB13BCBE028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0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Марк</a:t>
            </a:r>
            <a:r>
              <a:rPr lang="ru-RU" baseline="0" dirty="0"/>
              <a:t> Бернес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344F-5E8A-4973-90CD-BB13BCBE028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06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Марк</a:t>
            </a:r>
            <a:r>
              <a:rPr lang="ru-RU" baseline="0" dirty="0"/>
              <a:t> Бернес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344F-5E8A-4973-90CD-BB13BCBE028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06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Марк</a:t>
            </a:r>
            <a:r>
              <a:rPr lang="ru-RU" baseline="0" dirty="0"/>
              <a:t> Бернес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344F-5E8A-4973-90CD-BB13BCBE028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0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Марк</a:t>
            </a:r>
            <a:r>
              <a:rPr lang="ru-RU" baseline="0" dirty="0"/>
              <a:t> Бернес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344F-5E8A-4973-90CD-BB13BCBE028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06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Марк</a:t>
            </a:r>
            <a:r>
              <a:rPr lang="ru-RU" baseline="0" dirty="0"/>
              <a:t> Бернес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344F-5E8A-4973-90CD-BB13BCBE028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06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Марк</a:t>
            </a:r>
            <a:r>
              <a:rPr lang="ru-RU" baseline="0" dirty="0"/>
              <a:t> Бернес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344F-5E8A-4973-90CD-BB13BCBE028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0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Марк</a:t>
            </a:r>
            <a:r>
              <a:rPr lang="ru-RU" baseline="0" dirty="0"/>
              <a:t> Бернес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344F-5E8A-4973-90CD-BB13BCBE028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0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1.liveinternet.ru/images/attach/b/4/103/120/103120615_0188251280624075.jpg"/>
          <p:cNvPicPr>
            <a:picLocks noChangeAspect="1" noChangeArrowheads="1"/>
          </p:cNvPicPr>
          <p:nvPr/>
        </p:nvPicPr>
        <p:blipFill>
          <a:blip r:embed="rId3" cstate="print"/>
          <a:srcRect r="5541" b="29348"/>
          <a:stretch>
            <a:fillRect/>
          </a:stretch>
        </p:blipFill>
        <p:spPr bwMode="auto">
          <a:xfrm>
            <a:off x="-2" y="0"/>
            <a:ext cx="9168849" cy="6858000"/>
          </a:xfrm>
          <a:prstGeom prst="rect">
            <a:avLst/>
          </a:prstGeom>
          <a:noFill/>
        </p:spPr>
      </p:pic>
      <p:pic>
        <p:nvPicPr>
          <p:cNvPr id="1026" name="Picture 2" descr="http://4.bp.blogspot.com/_uekyjQXowno/TDZwoJG3UKI/AAAAAAAAFog/4tlC2pAqKS8/s1600/whooping_cra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8936" y="178664"/>
            <a:ext cx="5590972" cy="372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27229" y="3905980"/>
            <a:ext cx="6826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Акция «Журавли нашей памяти»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54292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Презентацию составила  </a:t>
            </a:r>
            <a:r>
              <a:rPr lang="ru-RU" dirty="0" smtClean="0">
                <a:solidFill>
                  <a:srgbClr val="002060"/>
                </a:solidFill>
              </a:rPr>
              <a:t>воспитатель высшей категории:</a:t>
            </a:r>
            <a:endParaRPr lang="ru-RU" dirty="0">
              <a:solidFill>
                <a:srgbClr val="002060"/>
              </a:solidFill>
            </a:endParaRPr>
          </a:p>
          <a:p>
            <a:pPr algn="r"/>
            <a:r>
              <a:rPr lang="ru-RU" dirty="0" err="1" smtClean="0">
                <a:solidFill>
                  <a:srgbClr val="002060"/>
                </a:solidFill>
              </a:rPr>
              <a:t>Бекирова</a:t>
            </a:r>
            <a:r>
              <a:rPr lang="ru-RU" dirty="0" smtClean="0">
                <a:solidFill>
                  <a:srgbClr val="002060"/>
                </a:solidFill>
              </a:rPr>
              <a:t> Кристина Сергеевна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ТМКДОУ «</a:t>
            </a:r>
            <a:r>
              <a:rPr lang="ru-RU" dirty="0" err="1" smtClean="0">
                <a:solidFill>
                  <a:srgbClr val="002060"/>
                </a:solidFill>
              </a:rPr>
              <a:t>Хатангский</a:t>
            </a:r>
            <a:r>
              <a:rPr lang="ru-RU" dirty="0" smtClean="0">
                <a:solidFill>
                  <a:srgbClr val="002060"/>
                </a:solidFill>
              </a:rPr>
              <a:t> детский сад комбинированного вида  «Снежинка»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84022" y="4552311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посвящённая празднику 9 мая,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в ТМК ДОУ «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Хатангский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детский сад комбинированного вида «Снежинка».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1.liveinternet.ru/images/attach/b/4/103/120/103120615_0188251280624075.jpg"/>
          <p:cNvPicPr>
            <a:picLocks noChangeAspect="1" noChangeArrowheads="1"/>
          </p:cNvPicPr>
          <p:nvPr/>
        </p:nvPicPr>
        <p:blipFill>
          <a:blip r:embed="rId3" cstate="print"/>
          <a:srcRect r="5541" b="29348"/>
          <a:stretch>
            <a:fillRect/>
          </a:stretch>
        </p:blipFill>
        <p:spPr bwMode="auto">
          <a:xfrm>
            <a:off x="-24849" y="0"/>
            <a:ext cx="9168849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19083" y="317846"/>
            <a:ext cx="5909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Работы детей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62865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0001" y="1745878"/>
            <a:ext cx="5400352" cy="4050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1506" y="1731874"/>
            <a:ext cx="5376598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27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1.liveinternet.ru/images/attach/b/4/103/120/103120615_0188251280624075.jpg"/>
          <p:cNvPicPr>
            <a:picLocks noChangeAspect="1" noChangeArrowheads="1"/>
          </p:cNvPicPr>
          <p:nvPr/>
        </p:nvPicPr>
        <p:blipFill>
          <a:blip r:embed="rId3" cstate="print"/>
          <a:srcRect r="5541" b="29348"/>
          <a:stretch>
            <a:fillRect/>
          </a:stretch>
        </p:blipFill>
        <p:spPr bwMode="auto">
          <a:xfrm>
            <a:off x="-24849" y="0"/>
            <a:ext cx="9168849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19083" y="317846"/>
            <a:ext cx="5909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Работы детей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62865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8554" y="1819842"/>
            <a:ext cx="528058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5942" y="1819841"/>
            <a:ext cx="5280588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09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1.liveinternet.ru/images/attach/b/4/103/120/103120615_0188251280624075.jpg"/>
          <p:cNvPicPr>
            <a:picLocks noChangeAspect="1" noChangeArrowheads="1"/>
          </p:cNvPicPr>
          <p:nvPr/>
        </p:nvPicPr>
        <p:blipFill>
          <a:blip r:embed="rId3" cstate="print"/>
          <a:srcRect r="5541" b="29348"/>
          <a:stretch>
            <a:fillRect/>
          </a:stretch>
        </p:blipFill>
        <p:spPr bwMode="auto">
          <a:xfrm>
            <a:off x="-24849" y="0"/>
            <a:ext cx="9168849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19083" y="317846"/>
            <a:ext cx="5909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Работы детей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62865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95118" y="1703239"/>
            <a:ext cx="5620974" cy="421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6953" y="1703239"/>
            <a:ext cx="5620975" cy="421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49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1.liveinternet.ru/images/attach/b/4/103/120/103120615_0188251280624075.jpg"/>
          <p:cNvPicPr>
            <a:picLocks noChangeAspect="1" noChangeArrowheads="1"/>
          </p:cNvPicPr>
          <p:nvPr/>
        </p:nvPicPr>
        <p:blipFill>
          <a:blip r:embed="rId3" cstate="print"/>
          <a:srcRect r="5541" b="29348"/>
          <a:stretch>
            <a:fillRect/>
          </a:stretch>
        </p:blipFill>
        <p:spPr bwMode="auto">
          <a:xfrm>
            <a:off x="-24849" y="0"/>
            <a:ext cx="9168849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47644" y="103527"/>
            <a:ext cx="68973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Распространение среди населения бумажного «Белого журавля»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62865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1425"/>
            <a:ext cx="4299960" cy="322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1966" y="1671499"/>
            <a:ext cx="528058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10859"/>
            <a:ext cx="3168352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044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1.liveinternet.ru/images/attach/b/4/103/120/103120615_0188251280624075.jpg"/>
          <p:cNvPicPr>
            <a:picLocks noChangeAspect="1" noChangeArrowheads="1"/>
          </p:cNvPicPr>
          <p:nvPr/>
        </p:nvPicPr>
        <p:blipFill>
          <a:blip r:embed="rId3" cstate="print"/>
          <a:srcRect r="5541" b="29348"/>
          <a:stretch>
            <a:fillRect/>
          </a:stretch>
        </p:blipFill>
        <p:spPr bwMode="auto">
          <a:xfrm>
            <a:off x="-24849" y="0"/>
            <a:ext cx="9168849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49579" y="88336"/>
            <a:ext cx="5909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Возложение памятных гирлянд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62865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8554" y="1568793"/>
            <a:ext cx="528058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37" y="615344"/>
            <a:ext cx="3996021" cy="299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50" y="3685522"/>
            <a:ext cx="39604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85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768" y="62865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" t="34560" r="-65" b="1104"/>
          <a:stretch/>
        </p:blipFill>
        <p:spPr bwMode="auto">
          <a:xfrm>
            <a:off x="0" y="-20664"/>
            <a:ext cx="9207270" cy="33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457"/>
            <a:ext cx="9207270" cy="57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9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020.radikal.ru/i717/1311/d1/ffcc36ce82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99822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533400" y="188640"/>
            <a:ext cx="998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 мира, на минуту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встаньте!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4544" y="5013176"/>
            <a:ext cx="9649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Цель акции: создание условий для воспитания глубокого уважения </a:t>
            </a:r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и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чувства большой благодарности ко всем героям </a:t>
            </a:r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Вов.</a:t>
            </a:r>
            <a:endParaRPr lang="ru-RU" b="1" dirty="0">
              <a:solidFill>
                <a:schemeClr val="bg1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bg1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6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19998"/>
            <a:ext cx="339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Порядок проведения Акции: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Беседа «Журавли – белые птицы Победы»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Изготовление оригами «Журавлик»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Verdana" pitchFamily="34" charset="0"/>
                <a:cs typeface="Times New Roman" pitchFamily="18" charset="0"/>
              </a:rPr>
              <a:t>3</a:t>
            </a:r>
            <a:r>
              <a:rPr lang="ru-RU" dirty="0" smtClean="0">
                <a:latin typeface="Verdana" pitchFamily="34" charset="0"/>
                <a:cs typeface="Times New Roman" pitchFamily="18" charset="0"/>
              </a:rPr>
              <a:t>. Изготовление памятных гирлянд из бумажных журавлей.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Verdana" pitchFamily="34" charset="0"/>
                <a:cs typeface="Times New Roman" pitchFamily="18" charset="0"/>
              </a:rPr>
              <a:t>4</a:t>
            </a:r>
            <a:r>
              <a:rPr lang="ru-RU" dirty="0" smtClean="0">
                <a:latin typeface="Verdana" pitchFamily="34" charset="0"/>
                <a:cs typeface="Times New Roman" pitchFamily="18" charset="0"/>
              </a:rPr>
              <a:t>. Оформление выставки «Журавли нашей памяти»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Verdana" pitchFamily="34" charset="0"/>
                <a:cs typeface="Times New Roman" pitchFamily="18" charset="0"/>
              </a:rPr>
              <a:t>5</a:t>
            </a:r>
            <a:r>
              <a:rPr lang="ru-RU" dirty="0" smtClean="0">
                <a:latin typeface="Verdana" pitchFamily="34" charset="0"/>
                <a:cs typeface="Times New Roman" pitchFamily="18" charset="0"/>
              </a:rPr>
              <a:t>. Оформление окон как символ памяти о всех погибших в Вов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Verdana" pitchFamily="34" charset="0"/>
                <a:cs typeface="Times New Roman" pitchFamily="18" charset="0"/>
              </a:rPr>
              <a:t>6</a:t>
            </a:r>
            <a:r>
              <a:rPr lang="ru-RU" dirty="0" smtClean="0">
                <a:latin typeface="Verdana" pitchFamily="34" charset="0"/>
                <a:cs typeface="Times New Roman" pitchFamily="18" charset="0"/>
              </a:rPr>
              <a:t>. Возложение памятных гирлянд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Verdana" pitchFamily="34" charset="0"/>
                <a:cs typeface="Times New Roman" pitchFamily="18" charset="0"/>
              </a:rPr>
              <a:t>7</a:t>
            </a:r>
            <a:r>
              <a:rPr lang="ru-RU" dirty="0" smtClean="0">
                <a:latin typeface="Verdana" pitchFamily="34" charset="0"/>
                <a:cs typeface="Times New Roman" pitchFamily="18" charset="0"/>
              </a:rPr>
              <a:t>. Распространение среди населения бумажного «Белого журавля»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2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1.liveinternet.ru/images/attach/b/4/103/120/103120615_0188251280624075.jpg"/>
          <p:cNvPicPr>
            <a:picLocks noChangeAspect="1" noChangeArrowheads="1"/>
          </p:cNvPicPr>
          <p:nvPr/>
        </p:nvPicPr>
        <p:blipFill>
          <a:blip r:embed="rId2" cstate="print"/>
          <a:srcRect r="5541" b="29348"/>
          <a:stretch>
            <a:fillRect/>
          </a:stretch>
        </p:blipFill>
        <p:spPr bwMode="auto">
          <a:xfrm>
            <a:off x="0" y="0"/>
            <a:ext cx="9168849" cy="6858000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26722" y="1124744"/>
            <a:ext cx="871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>
                <a:latin typeface="Calibri" panose="020F0502020204030204" pitchFamily="34" charset="0"/>
              </a:rPr>
              <a:t>Беседа: </a:t>
            </a:r>
            <a:r>
              <a:rPr lang="ru-RU" sz="2400" b="1" dirty="0" smtClean="0">
                <a:latin typeface="Calibri" panose="020F0502020204030204" pitchFamily="34" charset="0"/>
              </a:rPr>
              <a:t>«Журавли – белые птицы  Победы!»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813266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46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1.liveinternet.ru/images/attach/b/4/103/120/103120615_0188251280624075.jpg"/>
          <p:cNvPicPr>
            <a:picLocks noChangeAspect="1" noChangeArrowheads="1"/>
          </p:cNvPicPr>
          <p:nvPr/>
        </p:nvPicPr>
        <p:blipFill>
          <a:blip r:embed="rId3" cstate="print"/>
          <a:srcRect r="5541" b="29348"/>
          <a:stretch>
            <a:fillRect/>
          </a:stretch>
        </p:blipFill>
        <p:spPr bwMode="auto">
          <a:xfrm>
            <a:off x="-24849" y="0"/>
            <a:ext cx="9168849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767040" y="548680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Мастер – класс  по изготовлению 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журавлей</a:t>
            </a:r>
            <a:endParaRPr lang="ru-RU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62865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50" y="228637"/>
            <a:ext cx="2676700" cy="592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8" b="-10108"/>
          <a:stretch/>
        </p:blipFill>
        <p:spPr bwMode="auto">
          <a:xfrm>
            <a:off x="3563888" y="1628800"/>
            <a:ext cx="2412292" cy="5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 b="24533"/>
          <a:stretch/>
        </p:blipFill>
        <p:spPr bwMode="auto">
          <a:xfrm>
            <a:off x="899592" y="3429000"/>
            <a:ext cx="2188403" cy="331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" b="42654"/>
          <a:stretch/>
        </p:blipFill>
        <p:spPr bwMode="auto">
          <a:xfrm>
            <a:off x="147682" y="116632"/>
            <a:ext cx="2596563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1.liveinternet.ru/images/attach/b/4/103/120/103120615_0188251280624075.jpg"/>
          <p:cNvPicPr>
            <a:picLocks noChangeAspect="1" noChangeArrowheads="1"/>
          </p:cNvPicPr>
          <p:nvPr/>
        </p:nvPicPr>
        <p:blipFill>
          <a:blip r:embed="rId3" cstate="print"/>
          <a:srcRect r="5541" b="29348"/>
          <a:stretch>
            <a:fillRect/>
          </a:stretch>
        </p:blipFill>
        <p:spPr bwMode="auto">
          <a:xfrm>
            <a:off x="-24849" y="0"/>
            <a:ext cx="9168849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767040" y="364014"/>
            <a:ext cx="36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Изготовление оригами «Журавлик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» сотрудниками сада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62865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0795" y="2196973"/>
            <a:ext cx="4370648" cy="327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47930" y="2684918"/>
            <a:ext cx="44164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85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1.liveinternet.ru/images/attach/b/4/103/120/103120615_0188251280624075.jpg"/>
          <p:cNvPicPr>
            <a:picLocks noChangeAspect="1" noChangeArrowheads="1"/>
          </p:cNvPicPr>
          <p:nvPr/>
        </p:nvPicPr>
        <p:blipFill>
          <a:blip r:embed="rId3" cstate="print"/>
          <a:srcRect r="5541" b="29348"/>
          <a:stretch>
            <a:fillRect/>
          </a:stretch>
        </p:blipFill>
        <p:spPr bwMode="auto">
          <a:xfrm>
            <a:off x="-24849" y="0"/>
            <a:ext cx="9168849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699792" y="364013"/>
            <a:ext cx="40372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Оформление окон 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-                          как 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символ памяти о всех погибших в Вов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62865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r="23338"/>
          <a:stretch/>
        </p:blipFill>
        <p:spPr bwMode="auto">
          <a:xfrm rot="5400000">
            <a:off x="180785" y="112896"/>
            <a:ext cx="2612312" cy="290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9" t="5367" r="6418" b="4741"/>
          <a:stretch/>
        </p:blipFill>
        <p:spPr bwMode="auto">
          <a:xfrm rot="5400000">
            <a:off x="6427895" y="422803"/>
            <a:ext cx="284400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11457" r="2788" b="12507"/>
          <a:stretch/>
        </p:blipFill>
        <p:spPr bwMode="auto">
          <a:xfrm>
            <a:off x="6084168" y="3356992"/>
            <a:ext cx="285861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13148"/>
          <a:stretch/>
        </p:blipFill>
        <p:spPr bwMode="auto">
          <a:xfrm>
            <a:off x="3131840" y="1988839"/>
            <a:ext cx="2687875" cy="38011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5004" r="26046" b="19450"/>
          <a:stretch/>
        </p:blipFill>
        <p:spPr bwMode="auto">
          <a:xfrm rot="5400000">
            <a:off x="12887" y="3453774"/>
            <a:ext cx="3194529" cy="232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72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1.liveinternet.ru/images/attach/b/4/103/120/103120615_0188251280624075.jpg"/>
          <p:cNvPicPr>
            <a:picLocks noChangeAspect="1" noChangeArrowheads="1"/>
          </p:cNvPicPr>
          <p:nvPr/>
        </p:nvPicPr>
        <p:blipFill>
          <a:blip r:embed="rId3" cstate="print"/>
          <a:srcRect r="5541" b="29348"/>
          <a:stretch>
            <a:fillRect/>
          </a:stretch>
        </p:blipFill>
        <p:spPr bwMode="auto">
          <a:xfrm>
            <a:off x="-24849" y="0"/>
            <a:ext cx="9168849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19083" y="548679"/>
            <a:ext cx="59094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Оформление 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журавлями 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коридоров, 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групповых комнат, 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раздевалок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62865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8" y="1879156"/>
            <a:ext cx="4501208" cy="337590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4091740" cy="307354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04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1.liveinternet.ru/images/attach/b/4/103/120/103120615_0188251280624075.jpg"/>
          <p:cNvPicPr>
            <a:picLocks noChangeAspect="1" noChangeArrowheads="1"/>
          </p:cNvPicPr>
          <p:nvPr/>
        </p:nvPicPr>
        <p:blipFill>
          <a:blip r:embed="rId3" cstate="print"/>
          <a:srcRect r="5541" b="29348"/>
          <a:stretch>
            <a:fillRect/>
          </a:stretch>
        </p:blipFill>
        <p:spPr bwMode="auto">
          <a:xfrm>
            <a:off x="-24849" y="0"/>
            <a:ext cx="9168849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19083" y="317846"/>
            <a:ext cx="5909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В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ыставка 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«Журавли нашей памяти»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62865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79" y="809428"/>
            <a:ext cx="5616624" cy="596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3850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724</TotalTime>
  <Words>227</Words>
  <Application>Microsoft Office PowerPoint</Application>
  <PresentationFormat>Экран (4:3)</PresentationFormat>
  <Paragraphs>50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кристина</cp:lastModifiedBy>
  <cp:revision>88</cp:revision>
  <dcterms:created xsi:type="dcterms:W3CDTF">2014-01-15T15:04:19Z</dcterms:created>
  <dcterms:modified xsi:type="dcterms:W3CDTF">2024-05-12T12:32:45Z</dcterms:modified>
</cp:coreProperties>
</file>