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4" r:id="rId3"/>
    <p:sldId id="295" r:id="rId4"/>
    <p:sldId id="296" r:id="rId5"/>
    <p:sldId id="297" r:id="rId6"/>
    <p:sldId id="299" r:id="rId7"/>
    <p:sldId id="301" r:id="rId8"/>
    <p:sldId id="300" r:id="rId9"/>
    <p:sldId id="332" r:id="rId10"/>
    <p:sldId id="315" r:id="rId11"/>
    <p:sldId id="324" r:id="rId12"/>
    <p:sldId id="327" r:id="rId13"/>
    <p:sldId id="328" r:id="rId14"/>
    <p:sldId id="318" r:id="rId15"/>
    <p:sldId id="319" r:id="rId16"/>
    <p:sldId id="322" r:id="rId17"/>
    <p:sldId id="325" r:id="rId18"/>
    <p:sldId id="323" r:id="rId19"/>
    <p:sldId id="321" r:id="rId20"/>
    <p:sldId id="329" r:id="rId21"/>
    <p:sldId id="317" r:id="rId22"/>
    <p:sldId id="326" r:id="rId23"/>
    <p:sldId id="331" r:id="rId24"/>
    <p:sldId id="333" r:id="rId25"/>
    <p:sldId id="320" r:id="rId26"/>
    <p:sldId id="311" r:id="rId27"/>
    <p:sldId id="334" r:id="rId28"/>
    <p:sldId id="29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99FF99"/>
    <a:srgbClr val="FF0066"/>
    <a:srgbClr val="0000FF"/>
    <a:srgbClr val="007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нжелика\Desktop\2\фоны рамки надписи\Фоны леса\фон 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90" y="255382"/>
            <a:ext cx="8606620" cy="63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нжелика\Desktop\Тома В лесу родилась елочка\3\отрисовки леса\7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62067" y="1796211"/>
            <a:ext cx="3240360" cy="29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нжелика\Desktop\Тома В лесу родилась елочка\3\отрисовки леса\71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53" y="4067017"/>
            <a:ext cx="3215686" cy="14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9505/134091466.df/0_cf381_1fa6cb5a_X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384376" cy="31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нжелика\Desktop\2\фоны рамки надписи\Фоны леса\фон 5.jpg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2000" y="1368000"/>
            <a:ext cx="432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11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8141" y="280898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9513/134091466.df/0_cf383_7f284dac_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238125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8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8141" y="280898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9110/134091466.df/0_cf386_b1c3479e_X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127613"/>
            <a:ext cx="2723456" cy="24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9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img-fotki.yandex.ru/get/9162/134091466.df/0_cf384_a50cfc83_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1138"/>
            <a:ext cx="2232248" cy="25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228" y="271669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nsportal.ru/user/33485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4000">
              <a:srgbClr val="85C2FF"/>
            </a:gs>
            <a:gs pos="67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gradFill flip="none" rotWithShape="1">
            <a:gsLst>
              <a:gs pos="2000">
                <a:srgbClr val="FF0000"/>
              </a:gs>
              <a:gs pos="99167">
                <a:srgbClr val="FF0000"/>
              </a:gs>
              <a:gs pos="26000">
                <a:srgbClr val="FFFF00"/>
              </a:gs>
              <a:gs pos="76000">
                <a:srgbClr val="FFFF00"/>
              </a:gs>
              <a:gs pos="51000">
                <a:srgbClr val="00B050"/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7262" y="6653235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99FF"/>
                </a:solidFill>
                <a:latin typeface="Monotype Corsiva" pitchFamily="66" charset="0"/>
              </a:rPr>
              <a:t>Матюшкина А.В</a:t>
            </a:r>
            <a:r>
              <a:rPr lang="ru-RU" sz="1000" dirty="0" smtClean="0">
                <a:solidFill>
                  <a:srgbClr val="FF0066"/>
                </a:solidFill>
                <a:latin typeface="Monotype Corsiva" pitchFamily="66" charset="0"/>
              </a:rPr>
              <a:t>. </a:t>
            </a:r>
            <a:r>
              <a:rPr lang="en-US" sz="1000" dirty="0" smtClean="0">
                <a:latin typeface="Monotype Corsiva" pitchFamily="66" charset="0"/>
                <a:hlinkClick r:id="rId13"/>
              </a:rPr>
              <a:t>http://nsportal.ru/user/33485</a:t>
            </a:r>
            <a:r>
              <a:rPr lang="ru-RU" sz="1000" dirty="0" smtClean="0">
                <a:latin typeface="Monotype Corsiva" pitchFamily="66" charset="0"/>
              </a:rPr>
              <a:t>  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36096" y="4941168"/>
            <a:ext cx="3448472" cy="1584176"/>
          </a:xfrm>
        </p:spPr>
        <p:txBody>
          <a:bodyPr>
            <a:normAutofit fontScale="92500" lnSpcReduction="10000"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Воспитатель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Бекирова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Кристина Сергеевна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3435" y="1556792"/>
            <a:ext cx="74888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игра онлайн с родителями «Путешествие по Масленичной неделе»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1289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6912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Задание 2:  «История народного костюма»</a:t>
            </a:r>
          </a:p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Выкладываем информацию о народных костюмах.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Нарисовать  или раскрасить с ребенком народный костюм и выложить в группе.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ристина\Downloads\IMG_20240309_1913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2507" b="1481"/>
          <a:stretch/>
        </p:blipFill>
        <p:spPr bwMode="auto">
          <a:xfrm>
            <a:off x="5652120" y="4077072"/>
            <a:ext cx="315653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ристина\Downloads\IMG_20240309_1911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4277" r="1486" b="1648"/>
          <a:stretch/>
        </p:blipFill>
        <p:spPr bwMode="auto">
          <a:xfrm>
            <a:off x="2411760" y="2708920"/>
            <a:ext cx="3144349" cy="23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3019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ристина\Desktop\Работа 23-24гг\Масленица\IMG-20240312-WA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41" y="347313"/>
            <a:ext cx="2358262" cy="3144349"/>
          </a:xfrm>
          <a:prstGeom prst="rect">
            <a:avLst/>
          </a:prstGeom>
          <a:noFill/>
          <a:ln w="57150">
            <a:solidFill>
              <a:srgbClr val="FF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ристина\Desktop\Работа 23-24гг\Масленица\IMG-20240312-WA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6272"/>
            <a:ext cx="3224154" cy="32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кристина\Desktop\Работа 23-24гг\Масленица\IMG-20240312-WA0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2651"/>
            <a:ext cx="2160240" cy="2880320"/>
          </a:xfrm>
          <a:prstGeom prst="rect">
            <a:avLst/>
          </a:prstGeom>
          <a:noFill/>
          <a:ln w="57150">
            <a:solidFill>
              <a:srgbClr val="FF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2805939" cy="2805939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12833"/>
          <a:stretch/>
        </p:blipFill>
        <p:spPr bwMode="auto">
          <a:xfrm>
            <a:off x="6732240" y="372260"/>
            <a:ext cx="1802803" cy="3198166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40558"/>
            <a:ext cx="2073989" cy="2765319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550596"/>
      </p:ext>
    </p:extLst>
  </p:cSld>
  <p:clrMapOvr>
    <a:masterClrMapping/>
  </p:clrMapOvr>
  <p:transition spd="slow"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кристина\Desktop\Работа 23-24гг\Масленица\IMG-20240312-WA0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6" y="567411"/>
            <a:ext cx="4176464" cy="30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2" t="24208" r="764" b="26169"/>
          <a:stretch/>
        </p:blipFill>
        <p:spPr bwMode="auto">
          <a:xfrm>
            <a:off x="3072270" y="4149080"/>
            <a:ext cx="17640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18" y="388970"/>
            <a:ext cx="3377413" cy="337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25" y="4077072"/>
            <a:ext cx="1885831" cy="251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5" y="3903590"/>
            <a:ext cx="2530920" cy="253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9" b="7778"/>
          <a:stretch/>
        </p:blipFill>
        <p:spPr bwMode="auto">
          <a:xfrm>
            <a:off x="4969888" y="3927513"/>
            <a:ext cx="1667496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401630"/>
      </p:ext>
    </p:extLst>
  </p:cSld>
  <p:clrMapOvr>
    <a:masterClrMapping/>
  </p:clrMapOvr>
  <p:transition spd="slow"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2924"/>
            <a:ext cx="2083730" cy="277830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2304256" cy="307234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80994"/>
            <a:ext cx="2376264" cy="316835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60744"/>
            <a:ext cx="3336371" cy="250227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890681"/>
      </p:ext>
    </p:extLst>
  </p:cSld>
  <p:clrMapOvr>
    <a:masterClrMapping/>
  </p:clrMapOvr>
  <p:transition spd="slow"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24744"/>
            <a:ext cx="6912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Задание 3:  «Лакомка»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Выкладываем информацию с рецептами блинов.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Испечь блины по семейному рецепту вместе с ребенком и выложить фото в группе родительского чата.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ристина\Downloads\IMG_20240309_1920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4409" r="4637" b="6337"/>
          <a:stretch/>
        </p:blipFill>
        <p:spPr bwMode="auto">
          <a:xfrm>
            <a:off x="3707904" y="3140968"/>
            <a:ext cx="405200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2553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24744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228" y="323586"/>
            <a:ext cx="7926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 Наталии К. трудится над приготовлением блинчиков по традиционному рецепту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Какие ароматные и вкусные получились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блинчики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5157192"/>
            <a:ext cx="209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 на кухне.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ристина\Desktop\Работа 23-24гг\Масленица\IMG-20240312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62416"/>
            <a:ext cx="2304256" cy="3057519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ристина\Desktop\Работа 23-24гг\Масленица\IMG-20240312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17575"/>
            <a:ext cx="2977727" cy="2233296"/>
          </a:xfrm>
          <a:prstGeom prst="rect">
            <a:avLst/>
          </a:prstGeom>
          <a:ln w="5715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8" y="917575"/>
            <a:ext cx="2807525" cy="280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85612"/>
            <a:ext cx="2328463" cy="310461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4" y="3789041"/>
            <a:ext cx="2789654" cy="278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82675"/>
            <a:ext cx="2268196" cy="226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73617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35"/>
            <a:ext cx="4104456" cy="3071929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38" y="3284983"/>
            <a:ext cx="3281253" cy="328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528392" cy="264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1" b="11344"/>
          <a:stretch/>
        </p:blipFill>
        <p:spPr bwMode="auto">
          <a:xfrm>
            <a:off x="395536" y="3665046"/>
            <a:ext cx="3816424" cy="287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2087"/>
      </p:ext>
    </p:extLst>
  </p:cSld>
  <p:clrMapOvr>
    <a:masterClrMapping/>
  </p:clrMapOvr>
  <p:transition spd="slow"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ристина\Desktop\Работа 23-24гг\Масленица\IMG-20240312-WA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2" y="336086"/>
            <a:ext cx="2304256" cy="3072342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ристина\Desktop\Работа 23-24гг\Масленица\IMG-20240312-WA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4311"/>
            <a:ext cx="2825879" cy="28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76309"/>
            <a:ext cx="2956597" cy="29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76309"/>
            <a:ext cx="1961029" cy="293924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92966"/>
            <a:ext cx="2376264" cy="2987836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89" y="350204"/>
            <a:ext cx="2864434" cy="286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846130"/>
      </p:ext>
    </p:extLst>
  </p:cSld>
  <p:clrMapOvr>
    <a:masterClrMapping/>
  </p:clrMapOvr>
  <p:transition spd="slow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3501008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Слава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Марухненко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очень любит помогать маме на кухне. Работа над созданием символа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Масленицы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блин-солнышко.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73220"/>
            <a:ext cx="3376785" cy="337678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76200">
            <a:solidFill>
              <a:srgbClr val="FFC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0" y="404664"/>
            <a:ext cx="2322258" cy="309634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7987"/>
            <a:ext cx="1810004" cy="2413339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8450"/>
            <a:ext cx="3311454" cy="248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3" y="3645024"/>
            <a:ext cx="2189028" cy="291870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492665"/>
      </p:ext>
    </p:extLst>
  </p:cSld>
  <p:clrMapOvr>
    <a:masterClrMapping/>
  </p:clrMapOvr>
  <p:transition spd="slow"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6912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Задание 4:   «Разгуляй»</a:t>
            </a:r>
          </a:p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Выкладываем информацию по играм и конкурсам на Масленицу для детей и взрослых.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 Выкладывание фото и видео с играми 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ic.pics.livejournal.com/irinavasillevna/74474770/204083/204083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19030"/>
            <a:ext cx="2704103" cy="204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ристина\Downloads\IMG_20240309_1920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4854" r="6198" b="6118"/>
          <a:stretch/>
        </p:blipFill>
        <p:spPr bwMode="auto">
          <a:xfrm>
            <a:off x="4572000" y="3861048"/>
            <a:ext cx="3804221" cy="25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741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2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/>
              </a:rPr>
              <a:t>Участники:</a:t>
            </a:r>
            <a:r>
              <a:rPr lang="ru-RU" sz="28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/>
              </a:rPr>
            </a:br>
            <a:r>
              <a:rPr lang="ru-RU" sz="2800" b="1" i="1" dirty="0" smtClean="0">
                <a:latin typeface="Times New Roman"/>
              </a:rPr>
              <a:t>Родители и 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ети детского сада «Снежинка»,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воспитатели всех возрастных групп.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400" b="1" i="1" dirty="0" smtClean="0">
                <a:solidFill>
                  <a:srgbClr val="FF0000"/>
                </a:solidFill>
                <a:latin typeface="Times New Roman"/>
              </a:rPr>
              <a:t> 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/>
              </a:rPr>
              <a:t>Тип </a:t>
            </a:r>
            <a:r>
              <a:rPr lang="ru-RU" sz="4400" b="1" i="1" dirty="0" err="1" smtClean="0">
                <a:solidFill>
                  <a:srgbClr val="FF0000"/>
                </a:solidFill>
                <a:latin typeface="Times New Roman"/>
              </a:rPr>
              <a:t>квест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/>
              </a:rPr>
              <a:t> - игры:</a:t>
            </a:r>
            <a:r>
              <a:rPr lang="ru-RU" sz="44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Times New Roman"/>
              </a:rPr>
            </a:br>
            <a:endParaRPr lang="ru-RU" sz="4400" dirty="0" smtClean="0">
              <a:solidFill>
                <a:srgbClr val="FF0000"/>
              </a:solidFill>
              <a:latin typeface="Times New Roman"/>
            </a:endParaRPr>
          </a:p>
          <a:p>
            <a:r>
              <a:rPr lang="ru-RU" sz="3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содержанию: </a:t>
            </a:r>
            <a:r>
              <a:rPr lang="ru-RU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познавательно – </a:t>
            </a:r>
            <a:r>
              <a:rPr lang="ru-RU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творческая</a:t>
            </a:r>
            <a:r>
              <a:rPr lang="ru-RU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числу участников:</a:t>
            </a:r>
            <a:r>
              <a:rPr lang="ru-RU" sz="3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коллективная (родители и дети всех возрастных групп).</a:t>
            </a:r>
            <a:r>
              <a:rPr lang="ru-RU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времени проведения:</a:t>
            </a:r>
            <a:r>
              <a:rPr lang="ru-RU" sz="3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краткосрочная</a:t>
            </a:r>
            <a:endParaRPr lang="ru-RU" sz="3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характеру:</a:t>
            </a:r>
            <a:r>
              <a:rPr lang="ru-RU" sz="3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интерактивное взаимодействие 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педагогов и родителей воспитанников 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посредством онлайн общения в социальных сетях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13589"/>
      </p:ext>
    </p:extLst>
  </p:cSld>
  <p:clrMapOvr>
    <a:masterClrMapping/>
  </p:clrMapOvr>
  <p:transition spd="slow"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ристина\Desktop\Работа 23-24гг\Масленица\Кукла\IMG-20240314-WA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9729"/>
          <a:stretch/>
        </p:blipFill>
        <p:spPr bwMode="auto">
          <a:xfrm>
            <a:off x="543815" y="648444"/>
            <a:ext cx="2155977" cy="269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0434" y="301481"/>
            <a:ext cx="2186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«Катание с горки»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66480"/>
            <a:ext cx="153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«Царь горы»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75953"/>
            <a:ext cx="2051332" cy="273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779595"/>
            <a:ext cx="2952327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44109" y="410262"/>
            <a:ext cx="244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«Прыжки в мешках»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3303110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«Перетягивание каната» </a:t>
            </a:r>
            <a:endParaRPr lang="ru-RU" dirty="0"/>
          </a:p>
        </p:txBody>
      </p:sp>
      <p:pic>
        <p:nvPicPr>
          <p:cNvPr id="10" name="Picture 2" descr="C:\Users\кристина\Desktop\вчера\IMG-20240314-WA0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82" y="4005401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6394"/>
            <a:ext cx="2962330" cy="29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кристина\Desktop\Работа 23-24гг\Масленица\Задание 4 игры\IMG-20240317-WA003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5"/>
          <a:stretch/>
        </p:blipFill>
        <p:spPr bwMode="auto">
          <a:xfrm>
            <a:off x="6892200" y="4293120"/>
            <a:ext cx="1958278" cy="22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85574" y="3672442"/>
            <a:ext cx="1371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«Эстафета </a:t>
            </a:r>
          </a:p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блинами»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893059"/>
      </p:ext>
    </p:extLst>
  </p:cSld>
  <p:clrMapOvr>
    <a:masterClrMapping/>
  </p:clrMapOvr>
  <p:transition spd="slow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Задание 4:   «Обрядовая кукла  «Масленица»»</a:t>
            </a:r>
          </a:p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Выкладываем информацию по изготовлению куклы – закрутки и поэтапному изготовлению.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 Изготовление куклы с детьми дома и выкладывание фотографии в группе.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24944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2747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ристина\Desktop\Работа 23-24гг\Масленица\IMG-20240312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06787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ристина\Desktop\Работа 23-24гг\Масленица\Кукла\IMG-20240314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2" y="557778"/>
            <a:ext cx="2592291" cy="259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ристина\Desktop\Работа 23-24гг\Масленица\Кукла\кук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5903" y="401105"/>
            <a:ext cx="2016427" cy="2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истина\Desktop\Работа 23-24гг\Масленица\Кукла\IMG-20240314-WA0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4" y="3421145"/>
            <a:ext cx="2995812" cy="29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ристина\Desktop\вчера\IMG-20240315-WA00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1" b="6939"/>
          <a:stretch/>
        </p:blipFill>
        <p:spPr bwMode="auto">
          <a:xfrm>
            <a:off x="6411433" y="3068957"/>
            <a:ext cx="2304256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9662"/>
          <a:stretch/>
        </p:blipFill>
        <p:spPr bwMode="auto">
          <a:xfrm>
            <a:off x="5844008" y="490367"/>
            <a:ext cx="2976463" cy="240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168851"/>
      </p:ext>
    </p:extLst>
  </p:cSld>
  <p:clrMapOvr>
    <a:masterClrMapping/>
  </p:clrMapOvr>
  <p:transition spd="slow"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" y="332656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65123"/>
            <a:ext cx="2160240" cy="288032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2" b="20833"/>
          <a:stretch/>
        </p:blipFill>
        <p:spPr bwMode="auto">
          <a:xfrm>
            <a:off x="378743" y="3382483"/>
            <a:ext cx="2452044" cy="3045601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0222" y="3160954"/>
            <a:ext cx="3040203" cy="2280152"/>
          </a:xfrm>
          <a:prstGeom prst="rect">
            <a:avLst/>
          </a:prstGeom>
          <a:noFill/>
          <a:ln w="7620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692696"/>
            <a:ext cx="2592286" cy="259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 b="13302"/>
          <a:stretch/>
        </p:blipFill>
        <p:spPr bwMode="auto">
          <a:xfrm>
            <a:off x="6012161" y="378691"/>
            <a:ext cx="2846158" cy="205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96709"/>
      </p:ext>
    </p:extLst>
  </p:cSld>
  <p:clrMapOvr>
    <a:masterClrMapping/>
  </p:clrMapOvr>
  <p:transition spd="slow"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6" y="430289"/>
            <a:ext cx="2016224" cy="269391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09543"/>
            <a:ext cx="2146063" cy="475252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3921" y="3861214"/>
            <a:ext cx="2881657" cy="216124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кристина\Desktop\Работа 23-24гг\Масленица\Кукла\IMG-20240317-WA0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9" b="6"/>
          <a:stretch/>
        </p:blipFill>
        <p:spPr bwMode="auto">
          <a:xfrm>
            <a:off x="6372200" y="532201"/>
            <a:ext cx="2214246" cy="2592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ристина\Desktop\Работа 23-24гг\Масленица\Кукла\IMG-20240317-WA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665"/>
            <a:ext cx="2422754" cy="323033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99386"/>
      </p:ext>
    </p:extLst>
  </p:cSld>
  <p:clrMapOvr>
    <a:masterClrMapping/>
  </p:clrMapOvr>
  <p:transition spd="slow"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764704"/>
            <a:ext cx="46810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Посиделки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у самовара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ристина\Desktop\Работа 23-24гг\Масленица\IMG_20240312_112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97" y="2401676"/>
            <a:ext cx="3816962" cy="286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ристина\Desktop\Работа 23-24гг\Масленица\IMG-20240312-WA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548680"/>
            <a:ext cx="4334917" cy="577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70951"/>
      </p:ext>
    </p:extLst>
  </p:cSld>
  <p:clrMapOvr>
    <a:masterClrMapping/>
  </p:clrMapOvr>
  <p:transition spd="slow"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Заключительный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412776"/>
            <a:ext cx="525658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деятельности воспитателя и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 воспитанников: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Посиделки у самовара (совместное чаепитие)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Вручение благодарностей и кулинарных книжек с рецептами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линов за участие в онлайн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игре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Масленичной неделе»</a:t>
            </a:r>
          </a:p>
          <a:p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полученных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01957892"/>
      </p:ext>
    </p:extLst>
  </p:cSld>
  <p:clrMapOvr>
    <a:masterClrMapping/>
  </p:clrMapOvr>
  <p:transition spd="slow"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67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участники:</a:t>
            </a:r>
            <a:endParaRPr lang="ru-RU" sz="3600" b="1" dirty="0"/>
          </a:p>
        </p:txBody>
      </p:sp>
      <p:pic>
        <p:nvPicPr>
          <p:cNvPr id="1026" name="Picture 2" descr="C:\Users\МММ\Desktop\IMG_20240318_042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0273" y="736045"/>
            <a:ext cx="3214339" cy="24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ММ\Desktop\IMG_20240318_041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0030" y="1215246"/>
            <a:ext cx="2699162" cy="202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ММ\Desktop\IMG_20240318_043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8354" y="711047"/>
            <a:ext cx="2823375" cy="211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ММ\Desktop\IMG_20240318_042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3052" y="4126167"/>
            <a:ext cx="2754983" cy="20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ММ\Desktop\IMG_20240318_043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673" y="4023740"/>
            <a:ext cx="2831223" cy="21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МММ\Desktop\IMG_20240318_0737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0791" y="3721112"/>
            <a:ext cx="3217902" cy="24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4520"/>
      </p:ext>
    </p:extLst>
  </p:cSld>
  <p:clrMapOvr>
    <a:masterClrMapping/>
  </p:clrMapOvr>
  <p:transition spd="slow"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939" y="2967335"/>
            <a:ext cx="7886133" cy="1015663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Autofit/>
          </a:bodyPr>
          <a:lstStyle/>
          <a:p>
            <a:r>
              <a:rPr lang="ru-RU" sz="6000" b="1" i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Цель :</a:t>
            </a:r>
            <a:r>
              <a:rPr lang="ru-RU" sz="6000" b="1" i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4253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Способствовать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взаимодействию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и ДОУ в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новом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формате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расширить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знания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традициях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Масленичной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недели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называются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дни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Масленицы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они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означают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рецептов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блинов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, знакомство с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народными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костюмами,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играми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народным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промыслом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способствовать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родительским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отношениям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процессе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совместной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buNone/>
            </a:pP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праздник Масленица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95198094"/>
      </p:ext>
    </p:extLst>
  </p:cSld>
  <p:clrMapOvr>
    <a:masterClrMapping/>
  </p:clrMapOvr>
  <p:transition spd="slow"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Задачи </a:t>
            </a:r>
            <a:r>
              <a:rPr lang="ru-RU" sz="5400" b="1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/>
          </a:bodyPr>
          <a:lstStyle/>
          <a:p>
            <a:pPr marL="800100" indent="-4572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Создать в группе доброжелательную, доверительную атмосферу;</a:t>
            </a:r>
          </a:p>
          <a:p>
            <a:pPr marL="800100" indent="-4572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Вызвать интерес у участников и настроить их на работу в едином игровом онлайн пространстве;</a:t>
            </a:r>
          </a:p>
          <a:p>
            <a:pPr marL="800100" indent="-4572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Формировать умение слушать и давать обратную связь;</a:t>
            </a:r>
          </a:p>
          <a:p>
            <a:pPr marL="800100" indent="-4572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Способствовать формированию целостности семьи;</a:t>
            </a:r>
          </a:p>
          <a:p>
            <a:pPr marL="800100" indent="-4572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Приобщать детей к русской культуре в </a:t>
            </a: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семье</a:t>
            </a: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2000" b="1" dirty="0" smtClean="0">
              <a:solidFill>
                <a:srgbClr val="111111"/>
              </a:solidFill>
              <a:latin typeface="Times New Roman"/>
              <a:ea typeface="Times New Roman"/>
              <a:cs typeface="Times New Roman"/>
            </a:endParaRPr>
          </a:p>
          <a:p>
            <a:pPr marL="800100" indent="-4572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Актуализация жизненных ценностей семьи.</a:t>
            </a:r>
            <a:b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29472999"/>
      </p:ext>
    </p:extLst>
  </p:cSld>
  <p:clrMapOvr>
    <a:masterClrMapping/>
  </p:clrMapOvr>
  <p:transition spd="slow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Этапы</a:t>
            </a:r>
            <a:r>
              <a:rPr lang="uk-UA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uk-UA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Подготовительный</a:t>
            </a:r>
            <a:br>
              <a:rPr lang="ru-RU" sz="4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(задания для самостоятельного выполнения семьями в домашних условиях)</a:t>
            </a:r>
            <a:r>
              <a:rPr lang="ru-RU" sz="4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Заключительный</a:t>
            </a:r>
            <a:br>
              <a:rPr lang="ru-RU" sz="4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300" dirty="0"/>
          </a:p>
        </p:txBody>
      </p:sp>
    </p:spTree>
    <p:extLst>
      <p:ext uri="{BB962C8B-B14F-4D97-AF65-F5344CB8AC3E}">
        <p14:creationId xmlns:p14="http://schemas.microsoft.com/office/powerpoint/2010/main" val="416559388"/>
      </p:ext>
    </p:extLst>
  </p:cSld>
  <p:clrMapOvr>
    <a:masterClrMapping/>
  </p:clrMapOvr>
  <p:transition spd="slow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над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игрой: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4844" y="1628800"/>
            <a:ext cx="7848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r>
              <a:rPr lang="uk-UA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Разработка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содер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жания 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квест - игры,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составление плана работы;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Подбор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информации и материалов для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реализации 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ин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терактивных заданий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(познавательная информация, иллюстрации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тематическое задания);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группе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с                       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участниками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общения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проведения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2420296"/>
      </p:ext>
    </p:extLst>
  </p:cSld>
  <p:clrMapOvr>
    <a:masterClrMapping/>
  </p:clrMapOvr>
  <p:transition spd="slow"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uk-UA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lang="uk-UA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0166" y="1916832"/>
            <a:ext cx="79208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Состоит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размещения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познавательной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информации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чате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группы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выполнения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заданий.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каждое выполненное задание (после 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выложенных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фото) о 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благодарим родителей за участие и отправляем каждому веселый «Блин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15777"/>
      </p:ext>
    </p:extLst>
  </p:cSld>
  <p:clrMapOvr>
    <a:masterClrMapping/>
  </p:clrMapOvr>
  <p:transition spd="slow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76672"/>
            <a:ext cx="67687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Задание 1: 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«Встреча»</a:t>
            </a: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79388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группу выкладываем информацию о Масленице и называем ее «Что рассказать детям о Масленице»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Выложить в группу пословицу или поговорку о блинах и Масленице.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473222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426173"/>
      </p:ext>
    </p:extLst>
  </p:cSld>
  <p:clrMapOvr>
    <a:masterClrMapping/>
  </p:clrMapOvr>
  <p:transition spd="slow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24" y="2195197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277158"/>
      </p:ext>
    </p:extLst>
  </p:cSld>
  <p:clrMapOvr>
    <a:masterClrMapping/>
  </p:clrMapOvr>
  <p:transition spd="slow">
    <p:newsflash/>
  </p:transition>
</p:sld>
</file>

<file path=ppt/theme/theme1.xml><?xml version="1.0" encoding="utf-8"?>
<a:theme xmlns:a="http://schemas.openxmlformats.org/drawingml/2006/main" name="шаблон масленица - коп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масленица - копия</Template>
  <TotalTime>2044</TotalTime>
  <Words>431</Words>
  <Application>Microsoft Office PowerPoint</Application>
  <PresentationFormat>Экран (4:3)</PresentationFormat>
  <Paragraphs>79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шаблон масленица - копия</vt:lpstr>
      <vt:lpstr>Презентация PowerPoint</vt:lpstr>
      <vt:lpstr>Участники: Родители и дети детского сада «Снежинка»,  воспитатели всех возрастных групп. </vt:lpstr>
      <vt:lpstr> Цель : </vt:lpstr>
      <vt:lpstr>Задачи :</vt:lpstr>
      <vt:lpstr>Этапы реализации: </vt:lpstr>
      <vt:lpstr>Этапы работы над квест – игрой:</vt:lpstr>
      <vt:lpstr>Основной: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Заключительный</vt:lpstr>
      <vt:lpstr>Наши участники: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МММ</cp:lastModifiedBy>
  <cp:revision>220</cp:revision>
  <dcterms:created xsi:type="dcterms:W3CDTF">2014-02-24T16:21:22Z</dcterms:created>
  <dcterms:modified xsi:type="dcterms:W3CDTF">2024-03-18T04:50:23Z</dcterms:modified>
</cp:coreProperties>
</file>